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4" r:id="rId5"/>
  </p:sldMasterIdLst>
  <p:notesMasterIdLst>
    <p:notesMasterId r:id="rId18"/>
  </p:notesMasterIdLst>
  <p:sldIdLst>
    <p:sldId id="257" r:id="rId6"/>
    <p:sldId id="1737" r:id="rId7"/>
    <p:sldId id="1730" r:id="rId8"/>
    <p:sldId id="1734" r:id="rId9"/>
    <p:sldId id="1736" r:id="rId10"/>
    <p:sldId id="1738" r:id="rId11"/>
    <p:sldId id="1742" r:id="rId12"/>
    <p:sldId id="1743" r:id="rId13"/>
    <p:sldId id="1731" r:id="rId14"/>
    <p:sldId id="1740" r:id="rId15"/>
    <p:sldId id="1741" r:id="rId16"/>
    <p:sldId id="1744"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728E70-209C-4675-98D3-1E8A6B7A96F8}">
          <p14:sldIdLst>
            <p14:sldId id="257"/>
            <p14:sldId id="1737"/>
            <p14:sldId id="1730"/>
            <p14:sldId id="1734"/>
            <p14:sldId id="1736"/>
            <p14:sldId id="1738"/>
            <p14:sldId id="1742"/>
            <p14:sldId id="1743"/>
            <p14:sldId id="1731"/>
            <p14:sldId id="1740"/>
            <p14:sldId id="1741"/>
            <p14:sldId id="1744"/>
          </p14:sldIdLst>
        </p14:section>
        <p14:section name="Default Section" id="{D01E8B3E-2AE8-404F-87E7-BEBA67510449}">
          <p14:sldIdLst/>
        </p14:section>
      </p14:sectionLst>
    </p:ext>
    <p:ext uri="{EFAFB233-063F-42B5-8137-9DF3F51BA10A}">
      <p15:sldGuideLst xmlns:p15="http://schemas.microsoft.com/office/powerpoint/2012/main">
        <p15:guide id="1" orient="horz" pos="624" userDrawn="1">
          <p15:clr>
            <a:srgbClr val="A4A3A4"/>
          </p15:clr>
        </p15:guide>
        <p15:guide id="2" pos="384" userDrawn="1">
          <p15:clr>
            <a:srgbClr val="A4A3A4"/>
          </p15:clr>
        </p15:guide>
        <p15:guide id="3" pos="4929" userDrawn="1">
          <p15:clr>
            <a:srgbClr val="A4A3A4"/>
          </p15:clr>
        </p15:guide>
        <p15:guide id="4" pos="3936" userDrawn="1">
          <p15:clr>
            <a:srgbClr val="A4A3A4"/>
          </p15:clr>
        </p15:guide>
        <p15:guide id="5" orient="horz" pos="2455" userDrawn="1">
          <p15:clr>
            <a:srgbClr val="A4A3A4"/>
          </p15:clr>
        </p15:guide>
        <p15:guide id="6" pos="297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7E5963-85C3-AE9C-7680-CBEF41CAAEA0}" name="Congjie Xia (CSI Interfusion Inc)" initials="CX" userId="S::v-coxia@microsoft.com::f944c94f-af90-42bb-bac0-772d163c87b7" providerId="AD"/>
  <p188:author id="{5AE5A87F-C421-F235-336E-3604B7CEC7F0}" name="Yihong Chen" initials="YC" userId="S::yihche@microsoft.com::7cf850d3-288c-460f-8024-e4ce305bdff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416"/>
    <a:srgbClr val="E8E8EA"/>
    <a:srgbClr val="E97132"/>
    <a:srgbClr val="0070C0"/>
    <a:srgbClr val="223262"/>
    <a:srgbClr val="203864"/>
    <a:srgbClr val="1D3971"/>
    <a:srgbClr val="B4B4B4"/>
    <a:srgbClr val="363636"/>
    <a:srgbClr val="869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13AD32-A261-A009-C72C-11093B8B0765}" v="6" dt="2025-05-20T07:31:16.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116" y="312"/>
      </p:cViewPr>
      <p:guideLst>
        <p:guide orient="horz" pos="624"/>
        <p:guide pos="384"/>
        <p:guide pos="4929"/>
        <p:guide pos="3936"/>
        <p:guide orient="horz" pos="2455"/>
        <p:guide pos="297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glei Zhang (CSI INTERFUSION INC)" userId="S::v-zhhon@microsoft.com::9dc0dfc6-76f2-420c-9716-1da2af40f8e6" providerId="AD" clId="Web-{1CC01568-278F-5A66-76CE-CC2A3FD79E62}"/>
    <pc:docChg chg="modSld">
      <pc:chgData name="Honglei Zhang (CSI INTERFUSION INC)" userId="S::v-zhhon@microsoft.com::9dc0dfc6-76f2-420c-9716-1da2af40f8e6" providerId="AD" clId="Web-{1CC01568-278F-5A66-76CE-CC2A3FD79E62}" dt="2025-02-18T06:09:44.024" v="11" actId="20577"/>
      <pc:docMkLst>
        <pc:docMk/>
      </pc:docMkLst>
      <pc:sldChg chg="modSp">
        <pc:chgData name="Honglei Zhang (CSI INTERFUSION INC)" userId="S::v-zhhon@microsoft.com::9dc0dfc6-76f2-420c-9716-1da2af40f8e6" providerId="AD" clId="Web-{1CC01568-278F-5A66-76CE-CC2A3FD79E62}" dt="2025-02-18T06:09:44.024" v="11" actId="20577"/>
        <pc:sldMkLst>
          <pc:docMk/>
          <pc:sldMk cId="1795514950" sldId="1755"/>
        </pc:sldMkLst>
      </pc:sldChg>
    </pc:docChg>
  </pc:docChgLst>
  <pc:docChgLst>
    <pc:chgData name="Honglei Zhang (CSI INTERFUSION INC)" userId="9dc0dfc6-76f2-420c-9716-1da2af40f8e6" providerId="ADAL" clId="{5D7E590A-4E10-4F48-BEBE-5BFFD5318602}"/>
    <pc:docChg chg="undo redo custSel modSld">
      <pc:chgData name="Honglei Zhang (CSI INTERFUSION INC)" userId="9dc0dfc6-76f2-420c-9716-1da2af40f8e6" providerId="ADAL" clId="{5D7E590A-4E10-4F48-BEBE-5BFFD5318602}" dt="2025-04-27T10:05:40.955" v="8" actId="1076"/>
      <pc:docMkLst>
        <pc:docMk/>
      </pc:docMkLst>
      <pc:sldChg chg="modSp mod">
        <pc:chgData name="Honglei Zhang (CSI INTERFUSION INC)" userId="9dc0dfc6-76f2-420c-9716-1da2af40f8e6" providerId="ADAL" clId="{5D7E590A-4E10-4F48-BEBE-5BFFD5318602}" dt="2025-04-27T10:05:40.955" v="8" actId="1076"/>
        <pc:sldMkLst>
          <pc:docMk/>
          <pc:sldMk cId="3586416758" sldId="1729"/>
        </pc:sldMkLst>
      </pc:sldChg>
      <pc:sldChg chg="modSp mod">
        <pc:chgData name="Honglei Zhang (CSI INTERFUSION INC)" userId="9dc0dfc6-76f2-420c-9716-1da2af40f8e6" providerId="ADAL" clId="{5D7E590A-4E10-4F48-BEBE-5BFFD5318602}" dt="2025-04-27T10:05:22.928" v="5" actId="1076"/>
        <pc:sldMkLst>
          <pc:docMk/>
          <pc:sldMk cId="2554585384" sldId="1730"/>
        </pc:sldMkLst>
        <pc:spChg chg="mod">
          <ac:chgData name="Honglei Zhang (CSI INTERFUSION INC)" userId="9dc0dfc6-76f2-420c-9716-1da2af40f8e6" providerId="ADAL" clId="{5D7E590A-4E10-4F48-BEBE-5BFFD5318602}" dt="2025-04-27T10:05:22.928" v="5" actId="1076"/>
          <ac:spMkLst>
            <pc:docMk/>
            <pc:sldMk cId="2554585384" sldId="1730"/>
            <ac:spMk id="29" creationId="{E5CD460C-C55D-FB20-34D1-FA2DAB892ED4}"/>
          </ac:spMkLst>
        </pc:spChg>
      </pc:sldChg>
    </pc:docChg>
  </pc:docChgLst>
  <pc:docChgLst>
    <pc:chgData name="Honglei Zhang (CSI INTERFUSION INC)" userId="9dc0dfc6-76f2-420c-9716-1da2af40f8e6" providerId="ADAL" clId="{127F8C1F-A285-4BC4-BCC7-661CA256827A}"/>
    <pc:docChg chg="modSld">
      <pc:chgData name="Honglei Zhang (CSI INTERFUSION INC)" userId="9dc0dfc6-76f2-420c-9716-1da2af40f8e6" providerId="ADAL" clId="{127F8C1F-A285-4BC4-BCC7-661CA256827A}" dt="2025-03-26T08:49:14.136" v="1" actId="20577"/>
      <pc:docMkLst>
        <pc:docMk/>
      </pc:docMkLst>
      <pc:sldChg chg="modSp mod">
        <pc:chgData name="Honglei Zhang (CSI INTERFUSION INC)" userId="9dc0dfc6-76f2-420c-9716-1da2af40f8e6" providerId="ADAL" clId="{127F8C1F-A285-4BC4-BCC7-661CA256827A}" dt="2025-03-26T08:49:14.136" v="1" actId="20577"/>
        <pc:sldMkLst>
          <pc:docMk/>
          <pc:sldMk cId="2137017315" sldId="1753"/>
        </pc:sldMkLst>
      </pc:sldChg>
    </pc:docChg>
  </pc:docChgLst>
  <pc:docChgLst>
    <pc:chgData name="Honglei Zhang (CSI INTERFUSION INC)" userId="9dc0dfc6-76f2-420c-9716-1da2af40f8e6" providerId="ADAL" clId="{E50BD341-5F50-4F27-B51F-3292D12D0A24}"/>
    <pc:docChg chg="undo custSel delSld modSld modSection">
      <pc:chgData name="Honglei Zhang (CSI INTERFUSION INC)" userId="9dc0dfc6-76f2-420c-9716-1da2af40f8e6" providerId="ADAL" clId="{E50BD341-5F50-4F27-B51F-3292D12D0A24}" dt="2025-02-17T10:16:34.888" v="831" actId="1076"/>
      <pc:docMkLst>
        <pc:docMk/>
      </pc:docMkLst>
      <pc:sldChg chg="del">
        <pc:chgData name="Honglei Zhang (CSI INTERFUSION INC)" userId="9dc0dfc6-76f2-420c-9716-1da2af40f8e6" providerId="ADAL" clId="{E50BD341-5F50-4F27-B51F-3292D12D0A24}" dt="2025-02-17T09:56:59.796" v="665" actId="2696"/>
        <pc:sldMkLst>
          <pc:docMk/>
          <pc:sldMk cId="671019906" sldId="1751"/>
        </pc:sldMkLst>
      </pc:sldChg>
      <pc:sldChg chg="addSp modSp mod">
        <pc:chgData name="Honglei Zhang (CSI INTERFUSION INC)" userId="9dc0dfc6-76f2-420c-9716-1da2af40f8e6" providerId="ADAL" clId="{E50BD341-5F50-4F27-B51F-3292D12D0A24}" dt="2025-02-17T08:38:38.141" v="19" actId="1076"/>
        <pc:sldMkLst>
          <pc:docMk/>
          <pc:sldMk cId="3140560817" sldId="1752"/>
        </pc:sldMkLst>
      </pc:sldChg>
      <pc:sldChg chg="addSp modSp mod">
        <pc:chgData name="Honglei Zhang (CSI INTERFUSION INC)" userId="9dc0dfc6-76f2-420c-9716-1da2af40f8e6" providerId="ADAL" clId="{E50BD341-5F50-4F27-B51F-3292D12D0A24}" dt="2025-02-17T10:04:17.287" v="746" actId="12"/>
        <pc:sldMkLst>
          <pc:docMk/>
          <pc:sldMk cId="2137017315" sldId="1753"/>
        </pc:sldMkLst>
      </pc:sldChg>
      <pc:sldChg chg="delSp modSp mod">
        <pc:chgData name="Honglei Zhang (CSI INTERFUSION INC)" userId="9dc0dfc6-76f2-420c-9716-1da2af40f8e6" providerId="ADAL" clId="{E50BD341-5F50-4F27-B51F-3292D12D0A24}" dt="2025-02-17T09:58:20.416" v="666" actId="113"/>
        <pc:sldMkLst>
          <pc:docMk/>
          <pc:sldMk cId="876949451" sldId="1754"/>
        </pc:sldMkLst>
      </pc:sldChg>
      <pc:sldChg chg="addSp delSp modSp mod">
        <pc:chgData name="Honglei Zhang (CSI INTERFUSION INC)" userId="9dc0dfc6-76f2-420c-9716-1da2af40f8e6" providerId="ADAL" clId="{E50BD341-5F50-4F27-B51F-3292D12D0A24}" dt="2025-02-17T10:16:34.888" v="831" actId="1076"/>
        <pc:sldMkLst>
          <pc:docMk/>
          <pc:sldMk cId="1795514950" sldId="1755"/>
        </pc:sldMkLst>
      </pc:sldChg>
      <pc:sldChg chg="addSp delSp modSp mod">
        <pc:chgData name="Honglei Zhang (CSI INTERFUSION INC)" userId="9dc0dfc6-76f2-420c-9716-1da2af40f8e6" providerId="ADAL" clId="{E50BD341-5F50-4F27-B51F-3292D12D0A24}" dt="2025-02-17T10:04:46.127" v="753" actId="12"/>
        <pc:sldMkLst>
          <pc:docMk/>
          <pc:sldMk cId="937169151" sldId="1756"/>
        </pc:sldMkLst>
      </pc:sldChg>
    </pc:docChg>
  </pc:docChgLst>
  <pc:docChgLst>
    <pc:chgData name="Honglei Zhang (CSI INTERFUSION INC)" userId="9dc0dfc6-76f2-420c-9716-1da2af40f8e6" providerId="ADAL" clId="{5E54D46D-B179-473F-95D2-DDD931F61D98}"/>
    <pc:docChg chg="custSel delSld modSld modSection">
      <pc:chgData name="Honglei Zhang (CSI INTERFUSION INC)" userId="9dc0dfc6-76f2-420c-9716-1da2af40f8e6" providerId="ADAL" clId="{5E54D46D-B179-473F-95D2-DDD931F61D98}" dt="2025-04-25T04:45:40.925" v="23" actId="1076"/>
      <pc:docMkLst>
        <pc:docMk/>
      </pc:docMkLst>
      <pc:sldChg chg="modSp mod">
        <pc:chgData name="Honglei Zhang (CSI INTERFUSION INC)" userId="9dc0dfc6-76f2-420c-9716-1da2af40f8e6" providerId="ADAL" clId="{5E54D46D-B179-473F-95D2-DDD931F61D98}" dt="2025-04-25T04:45:40.925" v="23" actId="1076"/>
        <pc:sldMkLst>
          <pc:docMk/>
          <pc:sldMk cId="2919436651" sldId="1728"/>
        </pc:sldMkLst>
      </pc:sldChg>
      <pc:sldChg chg="del">
        <pc:chgData name="Honglei Zhang (CSI INTERFUSION INC)" userId="9dc0dfc6-76f2-420c-9716-1da2af40f8e6" providerId="ADAL" clId="{5E54D46D-B179-473F-95D2-DDD931F61D98}" dt="2025-04-25T04:43:29.986" v="0" actId="47"/>
        <pc:sldMkLst>
          <pc:docMk/>
          <pc:sldMk cId="3140560817" sldId="1752"/>
        </pc:sldMkLst>
      </pc:sldChg>
      <pc:sldChg chg="del">
        <pc:chgData name="Honglei Zhang (CSI INTERFUSION INC)" userId="9dc0dfc6-76f2-420c-9716-1da2af40f8e6" providerId="ADAL" clId="{5E54D46D-B179-473F-95D2-DDD931F61D98}" dt="2025-04-25T04:43:31.014" v="1" actId="47"/>
        <pc:sldMkLst>
          <pc:docMk/>
          <pc:sldMk cId="2137017315" sldId="1753"/>
        </pc:sldMkLst>
      </pc:sldChg>
      <pc:sldChg chg="del">
        <pc:chgData name="Honglei Zhang (CSI INTERFUSION INC)" userId="9dc0dfc6-76f2-420c-9716-1da2af40f8e6" providerId="ADAL" clId="{5E54D46D-B179-473F-95D2-DDD931F61D98}" dt="2025-04-25T04:43:31.825" v="2" actId="47"/>
        <pc:sldMkLst>
          <pc:docMk/>
          <pc:sldMk cId="876949451" sldId="1754"/>
        </pc:sldMkLst>
      </pc:sldChg>
      <pc:sldChg chg="del">
        <pc:chgData name="Honglei Zhang (CSI INTERFUSION INC)" userId="9dc0dfc6-76f2-420c-9716-1da2af40f8e6" providerId="ADAL" clId="{5E54D46D-B179-473F-95D2-DDD931F61D98}" dt="2025-04-25T04:43:32.697" v="3" actId="47"/>
        <pc:sldMkLst>
          <pc:docMk/>
          <pc:sldMk cId="1795514950" sldId="1755"/>
        </pc:sldMkLst>
      </pc:sldChg>
      <pc:sldChg chg="del">
        <pc:chgData name="Honglei Zhang (CSI INTERFUSION INC)" userId="9dc0dfc6-76f2-420c-9716-1da2af40f8e6" providerId="ADAL" clId="{5E54D46D-B179-473F-95D2-DDD931F61D98}" dt="2025-04-25T04:43:33.822" v="4" actId="47"/>
        <pc:sldMkLst>
          <pc:docMk/>
          <pc:sldMk cId="937169151" sldId="1756"/>
        </pc:sldMkLst>
      </pc:sldChg>
    </pc:docChg>
  </pc:docChgLst>
  <pc:docChgLst>
    <pc:chgData clId="Web-{A101D836-C26A-4A0D-AF5F-8BDC5357246B}"/>
    <pc:docChg chg="modSld">
      <pc:chgData name="" userId="" providerId="" clId="Web-{A101D836-C26A-4A0D-AF5F-8BDC5357246B}" dt="2025-05-08T04:31:38.582" v="0" actId="14100"/>
      <pc:docMkLst>
        <pc:docMk/>
      </pc:docMkLst>
      <pc:sldChg chg="modSp">
        <pc:chgData name="" userId="" providerId="" clId="Web-{A101D836-C26A-4A0D-AF5F-8BDC5357246B}" dt="2025-05-08T04:31:38.582" v="0" actId="14100"/>
        <pc:sldMkLst>
          <pc:docMk/>
          <pc:sldMk cId="2035981202" sldId="1736"/>
        </pc:sldMkLst>
        <pc:spChg chg="mod">
          <ac:chgData name="" userId="" providerId="" clId="Web-{A101D836-C26A-4A0D-AF5F-8BDC5357246B}" dt="2025-05-08T04:31:38.582" v="0" actId="14100"/>
          <ac:spMkLst>
            <pc:docMk/>
            <pc:sldMk cId="2035981202" sldId="1736"/>
            <ac:spMk id="10" creationId="{92ED39F3-8089-2704-D06E-FE1070DA2AD6}"/>
          </ac:spMkLst>
        </pc:spChg>
        <pc:cxnChg chg="mod">
          <ac:chgData name="" userId="" providerId="" clId="Web-{A101D836-C26A-4A0D-AF5F-8BDC5357246B}" dt="2025-05-08T04:31:38.582" v="0" actId="14100"/>
          <ac:cxnSpMkLst>
            <pc:docMk/>
            <pc:sldMk cId="2035981202" sldId="1736"/>
            <ac:cxnSpMk id="15" creationId="{A4359F11-4D19-FA92-A4EE-726B1979D6AA}"/>
          </ac:cxnSpMkLst>
        </pc:cxnChg>
      </pc:sldChg>
    </pc:docChg>
  </pc:docChgLst>
  <pc:docChgLst>
    <pc:chgData name="Summer Wei (CSI INTERFUSION INC)" userId="S::v-summerwei@microsoft.com::bd38647e-40b9-4255-af40-ec516cf4ca49" providerId="AD" clId="Web-{8013AD32-A261-A009-C72C-11093B8B0765}"/>
    <pc:docChg chg="modSld">
      <pc:chgData name="Summer Wei (CSI INTERFUSION INC)" userId="S::v-summerwei@microsoft.com::bd38647e-40b9-4255-af40-ec516cf4ca49" providerId="AD" clId="Web-{8013AD32-A261-A009-C72C-11093B8B0765}" dt="2025-05-20T07:31:16.747" v="4" actId="20577"/>
      <pc:docMkLst>
        <pc:docMk/>
      </pc:docMkLst>
      <pc:sldChg chg="modSp">
        <pc:chgData name="Summer Wei (CSI INTERFUSION INC)" userId="S::v-summerwei@microsoft.com::bd38647e-40b9-4255-af40-ec516cf4ca49" providerId="AD" clId="Web-{8013AD32-A261-A009-C72C-11093B8B0765}" dt="2025-05-20T07:31:16.747" v="4" actId="20577"/>
        <pc:sldMkLst>
          <pc:docMk/>
          <pc:sldMk cId="1172543300" sldId="1741"/>
        </pc:sldMkLst>
        <pc:spChg chg="mod">
          <ac:chgData name="Summer Wei (CSI INTERFUSION INC)" userId="S::v-summerwei@microsoft.com::bd38647e-40b9-4255-af40-ec516cf4ca49" providerId="AD" clId="Web-{8013AD32-A261-A009-C72C-11093B8B0765}" dt="2025-05-20T07:31:16.747" v="4" actId="20577"/>
          <ac:spMkLst>
            <pc:docMk/>
            <pc:sldMk cId="1172543300" sldId="1741"/>
            <ac:spMk id="20" creationId="{2F0B6FEF-B466-5B15-41EB-9EB47E64E9AF}"/>
          </ac:spMkLst>
        </pc:spChg>
      </pc:sldChg>
    </pc:docChg>
  </pc:docChgLst>
  <pc:docChgLst>
    <pc:chgData name="Weiwei Li (CSI INTERFUSION INC)" userId="ac97406c-1c22-4f3c-8a30-f9829822e7f2" providerId="ADAL" clId="{2546881A-2541-496F-B468-AB9B562B4201}"/>
    <pc:docChg chg="undo custSel addSld delSld modSld sldOrd delSection modSection">
      <pc:chgData name="Weiwei Li (CSI INTERFUSION INC)" userId="ac97406c-1c22-4f3c-8a30-f9829822e7f2" providerId="ADAL" clId="{2546881A-2541-496F-B468-AB9B562B4201}" dt="2025-05-07T09:39:58.212" v="748"/>
      <pc:docMkLst>
        <pc:docMk/>
      </pc:docMkLst>
      <pc:sldChg chg="add">
        <pc:chgData name="Weiwei Li (CSI INTERFUSION INC)" userId="ac97406c-1c22-4f3c-8a30-f9829822e7f2" providerId="ADAL" clId="{2546881A-2541-496F-B468-AB9B562B4201}" dt="2025-05-07T09:39:58.212" v="748"/>
        <pc:sldMkLst>
          <pc:docMk/>
          <pc:sldMk cId="0" sldId="257"/>
        </pc:sldMkLst>
      </pc:sldChg>
      <pc:sldChg chg="del">
        <pc:chgData name="Weiwei Li (CSI INTERFUSION INC)" userId="ac97406c-1c22-4f3c-8a30-f9829822e7f2" providerId="ADAL" clId="{2546881A-2541-496F-B468-AB9B562B4201}" dt="2025-04-28T02:44:11.491" v="458" actId="47"/>
        <pc:sldMkLst>
          <pc:docMk/>
          <pc:sldMk cId="2919436651" sldId="1728"/>
        </pc:sldMkLst>
      </pc:sldChg>
      <pc:sldChg chg="addSp delSp modSp new del mod ord">
        <pc:chgData name="Weiwei Li (CSI INTERFUSION INC)" userId="ac97406c-1c22-4f3c-8a30-f9829822e7f2" providerId="ADAL" clId="{2546881A-2541-496F-B468-AB9B562B4201}" dt="2025-05-07T09:39:57.115" v="747" actId="47"/>
        <pc:sldMkLst>
          <pc:docMk/>
          <pc:sldMk cId="3586416758" sldId="1729"/>
        </pc:sldMkLst>
      </pc:sldChg>
      <pc:sldChg chg="addSp delSp modSp new add del mod ord modNotesTx">
        <pc:chgData name="Weiwei Li (CSI INTERFUSION INC)" userId="ac97406c-1c22-4f3c-8a30-f9829822e7f2" providerId="ADAL" clId="{2546881A-2541-496F-B468-AB9B562B4201}" dt="2025-05-07T09:39:58.212" v="748"/>
        <pc:sldMkLst>
          <pc:docMk/>
          <pc:sldMk cId="2554585384" sldId="1730"/>
        </pc:sldMkLst>
      </pc:sldChg>
      <pc:sldChg chg="addSp delSp modSp new add del mod ord">
        <pc:chgData name="Weiwei Li (CSI INTERFUSION INC)" userId="ac97406c-1c22-4f3c-8a30-f9829822e7f2" providerId="ADAL" clId="{2546881A-2541-496F-B468-AB9B562B4201}" dt="2025-05-07T09:39:58.212" v="748"/>
        <pc:sldMkLst>
          <pc:docMk/>
          <pc:sldMk cId="203024776" sldId="1731"/>
        </pc:sldMkLst>
      </pc:sldChg>
      <pc:sldChg chg="addSp modSp new del mod ord">
        <pc:chgData name="Weiwei Li (CSI INTERFUSION INC)" userId="ac97406c-1c22-4f3c-8a30-f9829822e7f2" providerId="ADAL" clId="{2546881A-2541-496F-B468-AB9B562B4201}" dt="2025-05-07T09:39:57.115" v="747" actId="47"/>
        <pc:sldMkLst>
          <pc:docMk/>
          <pc:sldMk cId="3167913951" sldId="1732"/>
        </pc:sldMkLst>
      </pc:sldChg>
      <pc:sldChg chg="addSp modSp new del mod ord">
        <pc:chgData name="Weiwei Li (CSI INTERFUSION INC)" userId="ac97406c-1c22-4f3c-8a30-f9829822e7f2" providerId="ADAL" clId="{2546881A-2541-496F-B468-AB9B562B4201}" dt="2025-05-07T09:39:57.115" v="747" actId="47"/>
        <pc:sldMkLst>
          <pc:docMk/>
          <pc:sldMk cId="2172871194" sldId="1733"/>
        </pc:sldMkLst>
      </pc:sldChg>
      <pc:sldChg chg="new del ord">
        <pc:chgData name="Weiwei Li (CSI INTERFUSION INC)" userId="ac97406c-1c22-4f3c-8a30-f9829822e7f2" providerId="ADAL" clId="{2546881A-2541-496F-B468-AB9B562B4201}" dt="2025-04-28T02:44:02.595" v="457" actId="47"/>
        <pc:sldMkLst>
          <pc:docMk/>
          <pc:sldMk cId="537489576" sldId="1734"/>
        </pc:sldMkLst>
      </pc:sldChg>
      <pc:sldChg chg="addSp delSp modSp new add del mod ord modNotesTx">
        <pc:chgData name="Weiwei Li (CSI INTERFUSION INC)" userId="ac97406c-1c22-4f3c-8a30-f9829822e7f2" providerId="ADAL" clId="{2546881A-2541-496F-B468-AB9B562B4201}" dt="2025-05-07T09:39:58.212" v="748"/>
        <pc:sldMkLst>
          <pc:docMk/>
          <pc:sldMk cId="3157405470" sldId="1734"/>
        </pc:sldMkLst>
      </pc:sldChg>
      <pc:sldChg chg="addSp modSp new del mod ord">
        <pc:chgData name="Weiwei Li (CSI INTERFUSION INC)" userId="ac97406c-1c22-4f3c-8a30-f9829822e7f2" providerId="ADAL" clId="{2546881A-2541-496F-B468-AB9B562B4201}" dt="2025-05-07T09:39:57.115" v="747" actId="47"/>
        <pc:sldMkLst>
          <pc:docMk/>
          <pc:sldMk cId="3926020685" sldId="1735"/>
        </pc:sldMkLst>
      </pc:sldChg>
      <pc:sldChg chg="addSp modSp new add del mod ord">
        <pc:chgData name="Weiwei Li (CSI INTERFUSION INC)" userId="ac97406c-1c22-4f3c-8a30-f9829822e7f2" providerId="ADAL" clId="{2546881A-2541-496F-B468-AB9B562B4201}" dt="2025-05-07T09:39:58.212" v="748"/>
        <pc:sldMkLst>
          <pc:docMk/>
          <pc:sldMk cId="2035981202" sldId="1736"/>
        </pc:sldMkLst>
      </pc:sldChg>
      <pc:sldChg chg="addSp delSp modSp new add del mod ord">
        <pc:chgData name="Weiwei Li (CSI INTERFUSION INC)" userId="ac97406c-1c22-4f3c-8a30-f9829822e7f2" providerId="ADAL" clId="{2546881A-2541-496F-B468-AB9B562B4201}" dt="2025-05-07T09:39:58.212" v="748"/>
        <pc:sldMkLst>
          <pc:docMk/>
          <pc:sldMk cId="3125403462" sldId="1737"/>
        </pc:sldMkLst>
      </pc:sldChg>
      <pc:sldChg chg="add">
        <pc:chgData name="Weiwei Li (CSI INTERFUSION INC)" userId="ac97406c-1c22-4f3c-8a30-f9829822e7f2" providerId="ADAL" clId="{2546881A-2541-496F-B468-AB9B562B4201}" dt="2025-05-07T09:39:58.212" v="748"/>
        <pc:sldMkLst>
          <pc:docMk/>
          <pc:sldMk cId="415182482" sldId="1738"/>
        </pc:sldMkLst>
      </pc:sldChg>
      <pc:sldChg chg="add">
        <pc:chgData name="Weiwei Li (CSI INTERFUSION INC)" userId="ac97406c-1c22-4f3c-8a30-f9829822e7f2" providerId="ADAL" clId="{2546881A-2541-496F-B468-AB9B562B4201}" dt="2025-05-07T09:39:58.212" v="748"/>
        <pc:sldMkLst>
          <pc:docMk/>
          <pc:sldMk cId="2164566917" sldId="1740"/>
        </pc:sldMkLst>
      </pc:sldChg>
      <pc:sldChg chg="add">
        <pc:chgData name="Weiwei Li (CSI INTERFUSION INC)" userId="ac97406c-1c22-4f3c-8a30-f9829822e7f2" providerId="ADAL" clId="{2546881A-2541-496F-B468-AB9B562B4201}" dt="2025-05-07T09:39:58.212" v="748"/>
        <pc:sldMkLst>
          <pc:docMk/>
          <pc:sldMk cId="1172543300" sldId="1741"/>
        </pc:sldMkLst>
      </pc:sldChg>
      <pc:sldChg chg="add">
        <pc:chgData name="Weiwei Li (CSI INTERFUSION INC)" userId="ac97406c-1c22-4f3c-8a30-f9829822e7f2" providerId="ADAL" clId="{2546881A-2541-496F-B468-AB9B562B4201}" dt="2025-05-07T09:39:58.212" v="748"/>
        <pc:sldMkLst>
          <pc:docMk/>
          <pc:sldMk cId="1251844413" sldId="1742"/>
        </pc:sldMkLst>
      </pc:sldChg>
      <pc:sldChg chg="add">
        <pc:chgData name="Weiwei Li (CSI INTERFUSION INC)" userId="ac97406c-1c22-4f3c-8a30-f9829822e7f2" providerId="ADAL" clId="{2546881A-2541-496F-B468-AB9B562B4201}" dt="2025-05-07T09:39:58.212" v="748"/>
        <pc:sldMkLst>
          <pc:docMk/>
          <pc:sldMk cId="2207124898" sldId="1743"/>
        </pc:sldMkLst>
      </pc:sldChg>
      <pc:sldChg chg="add">
        <pc:chgData name="Weiwei Li (CSI INTERFUSION INC)" userId="ac97406c-1c22-4f3c-8a30-f9829822e7f2" providerId="ADAL" clId="{2546881A-2541-496F-B468-AB9B562B4201}" dt="2025-05-07T09:39:58.212" v="748"/>
        <pc:sldMkLst>
          <pc:docMk/>
          <pc:sldMk cId="967107057" sldId="1744"/>
        </pc:sldMkLst>
      </pc:sldChg>
    </pc:docChg>
  </pc:docChgLst>
  <pc:docChgLst>
    <pc:chgData name="Weiwei Li (CSI INTERFUSION INC)" userId="ac97406c-1c22-4f3c-8a30-f9829822e7f2" providerId="ADAL" clId="{EAAEC67B-B7D5-4EF9-B69D-A8CC73BF694B}"/>
    <pc:docChg chg="custSel modSld">
      <pc:chgData name="Weiwei Li (CSI INTERFUSION INC)" userId="ac97406c-1c22-4f3c-8a30-f9829822e7f2" providerId="ADAL" clId="{EAAEC67B-B7D5-4EF9-B69D-A8CC73BF694B}" dt="2025-04-25T05:11:18.855" v="26" actId="27636"/>
      <pc:docMkLst>
        <pc:docMk/>
      </pc:docMkLst>
      <pc:sldChg chg="modSp mod">
        <pc:chgData name="Weiwei Li (CSI INTERFUSION INC)" userId="ac97406c-1c22-4f3c-8a30-f9829822e7f2" providerId="ADAL" clId="{EAAEC67B-B7D5-4EF9-B69D-A8CC73BF694B}" dt="2025-04-25T05:11:18.855" v="26" actId="27636"/>
        <pc:sldMkLst>
          <pc:docMk/>
          <pc:sldMk cId="2919436651" sldId="1728"/>
        </pc:sldMkLst>
      </pc:sldChg>
    </pc:docChg>
  </pc:docChgLst>
  <pc:docChgLst>
    <pc:chgData name="Honglei Zhang (CSI INTERFUSION INC)" userId="S::v-zhhon@microsoft.com::9dc0dfc6-76f2-420c-9716-1da2af40f8e6" providerId="AD" clId="Web-{0F206826-C180-16B5-9141-D9C36C1D9B29}"/>
    <pc:docChg chg="modSld">
      <pc:chgData name="Honglei Zhang (CSI INTERFUSION INC)" userId="S::v-zhhon@microsoft.com::9dc0dfc6-76f2-420c-9716-1da2af40f8e6" providerId="AD" clId="Web-{0F206826-C180-16B5-9141-D9C36C1D9B29}" dt="2025-02-18T09:18:18.722" v="7" actId="20577"/>
      <pc:docMkLst>
        <pc:docMk/>
      </pc:docMkLst>
      <pc:sldChg chg="modSp">
        <pc:chgData name="Honglei Zhang (CSI INTERFUSION INC)" userId="S::v-zhhon@microsoft.com::9dc0dfc6-76f2-420c-9716-1da2af40f8e6" providerId="AD" clId="Web-{0F206826-C180-16B5-9141-D9C36C1D9B29}" dt="2025-02-18T09:18:18.722" v="7" actId="20577"/>
        <pc:sldMkLst>
          <pc:docMk/>
          <pc:sldMk cId="2137017315" sldId="17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3B4FE-D1FB-4EB8-86E9-B3A3E176F958}" type="datetimeFigureOut">
              <a:rPr lang="zh-CN" altLang="en-US" smtClean="0"/>
              <a:t>2025/6/3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C8F5AA-9C31-4ED1-824B-C860FDEFBFC3}" type="slidenum">
              <a:rPr lang="zh-CN" altLang="en-US" smtClean="0"/>
              <a:t>‹#›</a:t>
            </a:fld>
            <a:endParaRPr lang="zh-CN" altLang="en-US"/>
          </a:p>
        </p:txBody>
      </p:sp>
    </p:spTree>
    <p:extLst>
      <p:ext uri="{BB962C8B-B14F-4D97-AF65-F5344CB8AC3E}">
        <p14:creationId xmlns:p14="http://schemas.microsoft.com/office/powerpoint/2010/main" val="1145464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C8F5AA-9C31-4ED1-824B-C860FDEFBFC3}" type="slidenum">
              <a:rPr lang="zh-CN" altLang="en-US" smtClean="0"/>
              <a:t>1</a:t>
            </a:fld>
            <a:endParaRPr lang="zh-CN" altLang="en-US"/>
          </a:p>
        </p:txBody>
      </p:sp>
    </p:spTree>
    <p:extLst>
      <p:ext uri="{BB962C8B-B14F-4D97-AF65-F5344CB8AC3E}">
        <p14:creationId xmlns:p14="http://schemas.microsoft.com/office/powerpoint/2010/main" val="2109569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a:t>为什么提示工程重要？</a:t>
            </a:r>
          </a:p>
          <a:p>
            <a:r>
              <a:rPr lang="zh-CN" altLang="en-US"/>
              <a:t>大语言模型不会“真正理解”，而是根据</a:t>
            </a:r>
            <a:r>
              <a:rPr lang="zh-CN" altLang="en-US" b="1"/>
              <a:t>输入文本的模式</a:t>
            </a:r>
            <a:r>
              <a:rPr lang="zh-CN" altLang="en-US"/>
              <a:t>生成最合理的输出。所以，</a:t>
            </a:r>
            <a:r>
              <a:rPr lang="zh-CN" altLang="en-US" b="1"/>
              <a:t>输入怎么写、结构如何组织，直接影响输出效果</a:t>
            </a:r>
            <a:r>
              <a:rPr lang="zh-CN" altLang="en-US"/>
              <a:t>。</a:t>
            </a:r>
            <a:endParaRPr lang="en-US" altLang="zh-CN" sz="1200" b="0" i="0">
              <a:solidFill>
                <a:srgbClr val="000000"/>
              </a:solidFill>
              <a:effectLst/>
              <a:latin typeface="Aptos" panose="020B0004020202020204" pitchFamily="34" charset="0"/>
              <a:ea typeface="Aptos" panose="020B0004020202020204" pitchFamily="34" charset="0"/>
            </a:endParaRPr>
          </a:p>
          <a:p>
            <a:pPr algn="l" rtl="0" fontAlgn="base">
              <a:lnSpc>
                <a:spcPts val="1477"/>
              </a:lnSpc>
              <a:buNone/>
            </a:pPr>
            <a:r>
              <a:rPr lang="zh-CN" altLang="en-US" sz="1200" b="0" i="0">
                <a:solidFill>
                  <a:srgbClr val="000000"/>
                </a:solidFill>
                <a:effectLst/>
                <a:latin typeface="Aptos" panose="020B0004020202020204" pitchFamily="34" charset="0"/>
                <a:ea typeface="Aptos" panose="020B0004020202020204" pitchFamily="34" charset="0"/>
              </a:rPr>
              <a:t>即使推理型大模型（如</a:t>
            </a:r>
            <a:r>
              <a:rPr lang="en-US" altLang="zh-CN" sz="1200" b="0" i="0">
                <a:solidFill>
                  <a:srgbClr val="000000"/>
                </a:solidFill>
                <a:effectLst/>
                <a:latin typeface="Aptos" panose="020B0004020202020204" pitchFamily="34" charset="0"/>
              </a:rPr>
              <a:t>DeepSeek-R1</a:t>
            </a:r>
            <a:r>
              <a:rPr lang="zh-CN" altLang="en-US" sz="1200" b="0" i="0">
                <a:solidFill>
                  <a:srgbClr val="000000"/>
                </a:solidFill>
                <a:effectLst/>
                <a:latin typeface="Aptos" panose="020B0004020202020204" pitchFamily="34" charset="0"/>
              </a:rPr>
              <a:t>、</a:t>
            </a:r>
            <a:r>
              <a:rPr lang="en-US" altLang="zh-CN" sz="1200" b="0" i="0">
                <a:solidFill>
                  <a:srgbClr val="000000"/>
                </a:solidFill>
                <a:effectLst/>
                <a:latin typeface="Aptos" panose="020B0004020202020204" pitchFamily="34" charset="0"/>
              </a:rPr>
              <a:t>GPT-4o</a:t>
            </a:r>
            <a:r>
              <a:rPr lang="zh-CN" altLang="en-US" sz="1200" b="0" i="0">
                <a:solidFill>
                  <a:srgbClr val="000000"/>
                </a:solidFill>
                <a:effectLst/>
                <a:latin typeface="Aptos" panose="020B0004020202020204" pitchFamily="34" charset="0"/>
                <a:ea typeface="Aptos" panose="020B0004020202020204" pitchFamily="34" charset="0"/>
              </a:rPr>
              <a:t>）具备更强的自主推理能力，但涉及多步骤分析、专业领域决策或需结合特定背景的任务时，清晰的提示词仍是确保输出质量的关键。例如，在医疗诊断或法律咨询场景中，模型需要明确的背景描述和目标约束，以避免生成偏离专业要求的结论</a:t>
            </a:r>
            <a:r>
              <a:rPr lang="zh-CN" altLang="en-US" sz="1200" b="0" i="0">
                <a:solidFill>
                  <a:srgbClr val="000000"/>
                </a:solidFill>
                <a:effectLst/>
                <a:latin typeface="Aptos" panose="020B0004020202020204" pitchFamily="34" charset="0"/>
              </a:rPr>
              <a:t>。 </a:t>
            </a:r>
            <a:endParaRPr lang="en-US" altLang="zh-CN" sz="1200" b="0" i="0">
              <a:solidFill>
                <a:srgbClr val="000000"/>
              </a:solidFill>
              <a:effectLst/>
              <a:latin typeface="Aptos" panose="020B0004020202020204" pitchFamily="34" charset="0"/>
            </a:endParaRPr>
          </a:p>
          <a:p>
            <a:endParaRPr lang="en-US"/>
          </a:p>
        </p:txBody>
      </p:sp>
      <p:sp>
        <p:nvSpPr>
          <p:cNvPr id="4" name="Slide Number Placeholder 3"/>
          <p:cNvSpPr>
            <a:spLocks noGrp="1"/>
          </p:cNvSpPr>
          <p:nvPr>
            <p:ph type="sldNum" sz="quarter" idx="5"/>
          </p:nvPr>
        </p:nvSpPr>
        <p:spPr/>
        <p:txBody>
          <a:bodyPr/>
          <a:lstStyle/>
          <a:p>
            <a:fld id="{B2C8F5AA-9C31-4ED1-824B-C860FDEFBFC3}" type="slidenum">
              <a:rPr lang="zh-CN" altLang="en-US" smtClean="0"/>
              <a:t>2</a:t>
            </a:fld>
            <a:endParaRPr lang="zh-CN" altLang="en-US"/>
          </a:p>
        </p:txBody>
      </p:sp>
    </p:spTree>
    <p:extLst>
      <p:ext uri="{BB962C8B-B14F-4D97-AF65-F5344CB8AC3E}">
        <p14:creationId xmlns:p14="http://schemas.microsoft.com/office/powerpoint/2010/main" val="193728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477"/>
              </a:lnSpc>
              <a:buNone/>
            </a:pPr>
            <a:r>
              <a:rPr lang="zh-CN" altLang="en-US" sz="1800" b="0" i="0">
                <a:solidFill>
                  <a:srgbClr val="202124"/>
                </a:solidFill>
                <a:effectLst/>
                <a:latin typeface="+mn-ea"/>
              </a:rPr>
              <a:t>提示设计是创建提示以从语言模型引出所需回答的过程。编写结构化良好的提示是确保从语言模型获得准确优质回答的重要环节。所谓提示工程，就是反复更新提示并评估模型回答的迭代过程。</a:t>
            </a:r>
            <a:endParaRPr lang="en-US" altLang="zh-CN" sz="1800" b="0" i="0">
              <a:solidFill>
                <a:srgbClr val="202124"/>
              </a:solidFill>
              <a:effectLst/>
              <a:latin typeface="+mn-ea"/>
            </a:endParaRPr>
          </a:p>
          <a:p>
            <a:pPr algn="l" rtl="0" fontAlgn="base">
              <a:lnSpc>
                <a:spcPts val="1477"/>
              </a:lnSpc>
              <a:buNone/>
            </a:pPr>
            <a:endParaRPr lang="en-US" altLang="zh-CN" sz="1800" b="0" i="0">
              <a:solidFill>
                <a:srgbClr val="202124"/>
              </a:solidFill>
              <a:effectLst/>
              <a:latin typeface="+mn-ea"/>
            </a:endParaRPr>
          </a:p>
          <a:p>
            <a:pPr algn="l" rtl="0" fontAlgn="base">
              <a:lnSpc>
                <a:spcPts val="1477"/>
              </a:lnSpc>
              <a:buNone/>
            </a:pPr>
            <a:r>
              <a:rPr lang="en-US" altLang="zh-CN" sz="1800" b="0" i="0">
                <a:solidFill>
                  <a:srgbClr val="000000"/>
                </a:solidFill>
                <a:effectLst/>
                <a:latin typeface="Aptos" panose="020B0004020202020204" pitchFamily="34" charset="0"/>
              </a:rPr>
              <a:t>- </a:t>
            </a:r>
            <a:r>
              <a:rPr lang="en-US" altLang="zh-CN" sz="2800" b="1"/>
              <a:t>1. </a:t>
            </a:r>
            <a:r>
              <a:rPr lang="zh-CN" altLang="en-US" sz="2800" b="1"/>
              <a:t>指令（</a:t>
            </a:r>
            <a:r>
              <a:rPr lang="en-US" sz="2800" b="1"/>
              <a:t>Instruction-based Prompt）</a:t>
            </a:r>
          </a:p>
          <a:p>
            <a:pPr>
              <a:buFont typeface="Arial" panose="020B0604020202020204" pitchFamily="34" charset="0"/>
              <a:buChar char="•"/>
            </a:pPr>
            <a:r>
              <a:rPr lang="zh-CN" altLang="en-US" sz="2800"/>
              <a:t>直接告诉模型要做什么。</a:t>
            </a:r>
          </a:p>
          <a:p>
            <a:pPr>
              <a:buFont typeface="Arial" panose="020B0604020202020204" pitchFamily="34" charset="0"/>
              <a:buChar char="•"/>
            </a:pPr>
            <a:r>
              <a:rPr lang="zh-CN" altLang="en-US" sz="2800" b="1"/>
              <a:t>例子</a:t>
            </a:r>
            <a:r>
              <a:rPr lang="zh-CN" altLang="en-US" sz="2800"/>
              <a:t>：「用</a:t>
            </a:r>
            <a:r>
              <a:rPr lang="en-US" altLang="zh-CN" sz="2800"/>
              <a:t>100</a:t>
            </a:r>
            <a:r>
              <a:rPr lang="zh-CN" altLang="en-US" sz="2800"/>
              <a:t>字以内总结这篇文章。」</a:t>
            </a:r>
          </a:p>
          <a:p>
            <a:pPr algn="l" rtl="0" fontAlgn="base">
              <a:lnSpc>
                <a:spcPts val="1477"/>
              </a:lnSpc>
              <a:buNone/>
            </a:pPr>
            <a:endParaRPr lang="en-US" altLang="zh-CN" sz="1800" b="0" i="0">
              <a:solidFill>
                <a:srgbClr val="000000"/>
              </a:solidFill>
              <a:effectLst/>
              <a:latin typeface="Aptos" panose="020B0004020202020204" pitchFamily="34" charset="0"/>
            </a:endParaRPr>
          </a:p>
          <a:p>
            <a:pPr>
              <a:buNone/>
            </a:pPr>
            <a:r>
              <a:rPr lang="en-US" altLang="zh-CN" sz="2800" b="1"/>
              <a:t>2. </a:t>
            </a:r>
            <a:r>
              <a:rPr lang="zh-CN" altLang="en-US" sz="2800" b="1"/>
              <a:t>上下文式（</a:t>
            </a:r>
            <a:r>
              <a:rPr lang="en-US" altLang="zh-CN" sz="2800" b="1"/>
              <a:t>Contextual Prompt</a:t>
            </a:r>
            <a:r>
              <a:rPr lang="zh-CN" altLang="en-US" sz="2800" b="1"/>
              <a:t>）</a:t>
            </a:r>
          </a:p>
          <a:p>
            <a:pPr>
              <a:buFont typeface="Arial" panose="020B0604020202020204" pitchFamily="34" charset="0"/>
              <a:buChar char="•"/>
            </a:pPr>
            <a:r>
              <a:rPr lang="zh-CN" altLang="en-US" sz="2800"/>
              <a:t>在指令前或指令中提供更多背景信息。</a:t>
            </a:r>
          </a:p>
          <a:p>
            <a:pPr>
              <a:buFont typeface="Arial" panose="020B0604020202020204" pitchFamily="34" charset="0"/>
              <a:buChar char="•"/>
            </a:pPr>
            <a:r>
              <a:rPr lang="zh-CN" altLang="en-US" sz="2800" b="1"/>
              <a:t>例子</a:t>
            </a:r>
            <a:r>
              <a:rPr lang="zh-CN" altLang="en-US" sz="2800"/>
              <a:t>：「你是一个资深医生，请根据以下病人描述，提出初步诊断建议。」</a:t>
            </a:r>
          </a:p>
          <a:p>
            <a:r>
              <a:rPr lang="zh-CN" altLang="en-US" sz="2800" b="1"/>
              <a:t>特点</a:t>
            </a:r>
            <a:r>
              <a:rPr lang="zh-CN" altLang="en-US" sz="2800"/>
              <a:t>：通过设定角色</a:t>
            </a:r>
            <a:r>
              <a:rPr lang="en-US" altLang="zh-CN" sz="2800"/>
              <a:t>/</a:t>
            </a:r>
            <a:r>
              <a:rPr lang="zh-CN" altLang="en-US" sz="2800"/>
              <a:t>场景，让输出更加符合预期。</a:t>
            </a:r>
          </a:p>
          <a:p>
            <a:pPr algn="l" rtl="0" fontAlgn="base">
              <a:lnSpc>
                <a:spcPts val="1477"/>
              </a:lnSpc>
              <a:buNone/>
            </a:pPr>
            <a:endParaRPr lang="en-US" altLang="zh-CN" sz="1800" b="0" i="0">
              <a:solidFill>
                <a:srgbClr val="000000"/>
              </a:solidFill>
              <a:effectLst/>
              <a:latin typeface="Aptos" panose="020B0004020202020204" pitchFamily="34" charset="0"/>
            </a:endParaRPr>
          </a:p>
          <a:p>
            <a:pPr>
              <a:buNone/>
            </a:pPr>
            <a:r>
              <a:rPr lang="en-US" altLang="zh-CN" sz="2800" b="1"/>
              <a:t>3. </a:t>
            </a:r>
            <a:r>
              <a:rPr lang="zh-CN" altLang="en-US" sz="2800" b="1"/>
              <a:t>少样本学习（</a:t>
            </a:r>
            <a:r>
              <a:rPr lang="en-US" altLang="zh-CN" sz="2800" b="1"/>
              <a:t>Few-shot Prompt</a:t>
            </a:r>
            <a:r>
              <a:rPr lang="zh-CN" altLang="en-US" sz="2800" b="1"/>
              <a:t>）</a:t>
            </a:r>
          </a:p>
          <a:p>
            <a:pPr>
              <a:buFont typeface="Arial" panose="020B0604020202020204" pitchFamily="34" charset="0"/>
              <a:buChar char="•"/>
            </a:pPr>
            <a:r>
              <a:rPr lang="zh-CN" altLang="en-US" sz="2800"/>
              <a:t>在</a:t>
            </a:r>
            <a:r>
              <a:rPr lang="en-US" altLang="zh-CN" sz="2800"/>
              <a:t>Prompt</a:t>
            </a:r>
            <a:r>
              <a:rPr lang="zh-CN" altLang="en-US" sz="2800"/>
              <a:t>中给出一两个示例，帮助模型理解任务模式。</a:t>
            </a:r>
          </a:p>
          <a:p>
            <a:pPr>
              <a:buFont typeface="Arial" panose="020B0604020202020204" pitchFamily="34" charset="0"/>
              <a:buChar char="•"/>
            </a:pPr>
            <a:r>
              <a:rPr lang="zh-CN" altLang="en-US" sz="2800" b="1"/>
              <a:t>例子</a:t>
            </a:r>
            <a:r>
              <a:rPr lang="zh-CN" altLang="en-US" sz="2800"/>
              <a:t>：</a:t>
            </a:r>
          </a:p>
          <a:p>
            <a:pPr>
              <a:buNone/>
            </a:pPr>
            <a:r>
              <a:rPr lang="en-US" altLang="zh-CN" sz="2800" err="1"/>
              <a:t>CopyEdit</a:t>
            </a:r>
            <a:endParaRPr lang="en-US" altLang="zh-CN" sz="2800"/>
          </a:p>
          <a:p>
            <a:pPr rtl="0"/>
            <a:r>
              <a:rPr lang="zh-CN" altLang="en-US" sz="2800"/>
              <a:t>示例</a:t>
            </a:r>
            <a:r>
              <a:rPr lang="en-US" altLang="zh-CN" sz="2800"/>
              <a:t>1</a:t>
            </a:r>
            <a:r>
              <a:rPr lang="zh-CN" altLang="en-US" sz="2800"/>
              <a:t>：输入：苹果，输出：一种水果 </a:t>
            </a:r>
            <a:endParaRPr lang="en-US" altLang="zh-CN" sz="2800"/>
          </a:p>
          <a:p>
            <a:pPr rtl="0"/>
            <a:r>
              <a:rPr lang="zh-CN" altLang="en-US" sz="2800"/>
              <a:t>示例</a:t>
            </a:r>
            <a:r>
              <a:rPr lang="en-US" altLang="zh-CN" sz="2800"/>
              <a:t>2</a:t>
            </a:r>
            <a:r>
              <a:rPr lang="zh-CN" altLang="en-US" sz="2800"/>
              <a:t>：输入：胡萝卜，输出：一种蔬菜 </a:t>
            </a:r>
            <a:endParaRPr lang="en-US" altLang="zh-CN" sz="2800"/>
          </a:p>
          <a:p>
            <a:pPr rtl="0"/>
            <a:r>
              <a:rPr lang="zh-CN" altLang="en-US" sz="2800"/>
              <a:t>输入：牛奶，输出：</a:t>
            </a:r>
          </a:p>
          <a:p>
            <a:pPr algn="l" rtl="0" fontAlgn="base">
              <a:lnSpc>
                <a:spcPts val="1477"/>
              </a:lnSpc>
              <a:buNone/>
            </a:pPr>
            <a:r>
              <a:rPr lang="zh-CN" altLang="en-US" sz="2800" b="1"/>
              <a:t>特点</a:t>
            </a:r>
            <a:r>
              <a:rPr lang="zh-CN" altLang="en-US" sz="2800"/>
              <a:t>：适合需要模型遵循特定格式或逻辑的场景。</a:t>
            </a:r>
            <a:endParaRPr lang="en-US" altLang="zh-CN" sz="2800"/>
          </a:p>
          <a:p>
            <a:pPr algn="l" rtl="0" fontAlgn="base">
              <a:lnSpc>
                <a:spcPts val="1477"/>
              </a:lnSpc>
              <a:buNone/>
            </a:pPr>
            <a:endParaRPr lang="en-US" altLang="zh-CN" sz="2800" b="0" i="0">
              <a:solidFill>
                <a:srgbClr val="000000"/>
              </a:solidFill>
              <a:effectLst/>
              <a:latin typeface="Aptos" panose="020B0004020202020204" pitchFamily="34" charset="0"/>
            </a:endParaRPr>
          </a:p>
          <a:p>
            <a:pPr>
              <a:buNone/>
            </a:pPr>
            <a:r>
              <a:rPr lang="en-US" altLang="zh-CN" sz="2800" b="1"/>
              <a:t>4. </a:t>
            </a:r>
            <a:r>
              <a:rPr lang="zh-CN" altLang="en-US" sz="2800" b="1"/>
              <a:t>链式思考（</a:t>
            </a:r>
            <a:r>
              <a:rPr lang="en-US" sz="2800" b="1"/>
              <a:t>Chain-of-Thought Prompt）</a:t>
            </a:r>
          </a:p>
          <a:p>
            <a:pPr>
              <a:buFont typeface="Arial" panose="020B0604020202020204" pitchFamily="34" charset="0"/>
              <a:buChar char="•"/>
            </a:pPr>
            <a:r>
              <a:rPr lang="zh-CN" altLang="en-US" sz="2800"/>
              <a:t>引导模型逐步推理，而不是直接给出最终答案。</a:t>
            </a:r>
          </a:p>
          <a:p>
            <a:pPr>
              <a:buFont typeface="Arial" panose="020B0604020202020204" pitchFamily="34" charset="0"/>
              <a:buChar char="•"/>
            </a:pPr>
            <a:r>
              <a:rPr lang="zh-CN" altLang="en-US" sz="2800" b="1"/>
              <a:t>例子</a:t>
            </a:r>
            <a:r>
              <a:rPr lang="zh-CN" altLang="en-US" sz="2800"/>
              <a:t>：「首先列出已知条件，然后一步步推理，最后得出答案。」</a:t>
            </a:r>
          </a:p>
          <a:p>
            <a:r>
              <a:rPr lang="zh-CN" altLang="en-US" sz="2800" b="1"/>
              <a:t>特点</a:t>
            </a:r>
            <a:r>
              <a:rPr lang="zh-CN" altLang="en-US" sz="2800"/>
              <a:t>：提升模型在复杂推理、数学题、逻辑问题中的准确率。</a:t>
            </a:r>
          </a:p>
          <a:p>
            <a:pPr algn="l" rtl="0" fontAlgn="base">
              <a:lnSpc>
                <a:spcPts val="1477"/>
              </a:lnSpc>
              <a:buNone/>
            </a:pPr>
            <a:endParaRPr lang="en-US" altLang="zh-CN" sz="1800" b="0" i="0">
              <a:solidFill>
                <a:srgbClr val="000000"/>
              </a:solidFill>
              <a:effectLst/>
              <a:latin typeface="Aptos" panose="020B0004020202020204" pitchFamily="34" charset="0"/>
            </a:endParaRPr>
          </a:p>
          <a:p>
            <a:pPr algn="l" rtl="0" fontAlgn="base">
              <a:lnSpc>
                <a:spcPts val="1477"/>
              </a:lnSpc>
              <a:buNone/>
            </a:pPr>
            <a:endParaRPr lang="zh-CN" altLang="en-US" b="0" i="0">
              <a:solidFill>
                <a:srgbClr val="000000"/>
              </a:solidFill>
              <a:effectLs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B2C8F5AA-9C31-4ED1-824B-C860FDEFBFC3}" type="slidenum">
              <a:rPr lang="zh-CN" altLang="en-US" smtClean="0"/>
              <a:t>3</a:t>
            </a:fld>
            <a:endParaRPr lang="zh-CN" altLang="en-US"/>
          </a:p>
        </p:txBody>
      </p:sp>
    </p:spTree>
    <p:extLst>
      <p:ext uri="{BB962C8B-B14F-4D97-AF65-F5344CB8AC3E}">
        <p14:creationId xmlns:p14="http://schemas.microsoft.com/office/powerpoint/2010/main" val="3255728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大模型被调整以遵循指令，并在大量数据上进行训练，因此它们能够理解提示并生成答案。 但 </a:t>
            </a:r>
            <a:r>
              <a:rPr lang="en-US" altLang="zh-CN"/>
              <a:t>LLM </a:t>
            </a:r>
            <a:r>
              <a:rPr lang="zh-CN" altLang="en-US"/>
              <a:t>并非完美无缺；提示文本越清晰，</a:t>
            </a:r>
            <a:r>
              <a:rPr lang="en-US" altLang="zh-CN"/>
              <a:t>LLM </a:t>
            </a:r>
            <a:r>
              <a:rPr lang="zh-CN" altLang="en-US"/>
              <a:t>预测下一个可能文本的效果就越好。此外， 利用 </a:t>
            </a:r>
            <a:r>
              <a:rPr lang="en-US" altLang="zh-CN"/>
              <a:t>LLM </a:t>
            </a:r>
            <a:r>
              <a:rPr lang="zh-CN" altLang="en-US"/>
              <a:t>训练方式和工作原理的特定技术将有助于从 </a:t>
            </a:r>
            <a:r>
              <a:rPr lang="en-US" altLang="zh-CN"/>
              <a:t>LLM </a:t>
            </a:r>
            <a:r>
              <a:rPr lang="zh-CN" altLang="en-US"/>
              <a:t>中获取相关结果 </a:t>
            </a:r>
            <a:r>
              <a:rPr lang="en-US" altLang="zh-CN"/>
              <a:t>1</a:t>
            </a:r>
            <a:r>
              <a:rPr lang="zh-CN" altLang="en-US"/>
              <a:t>。 现在我们理解了什么是提示工程及其要素，接下来让我们讲一些重要的提示技巧</a:t>
            </a:r>
            <a:endParaRPr lang="en-US" altLang="zh-CN"/>
          </a:p>
          <a:p>
            <a:r>
              <a:rPr lang="zh-CN" altLang="en-US" b="1"/>
              <a:t>通用 </a:t>
            </a:r>
            <a:r>
              <a:rPr lang="en-US" altLang="zh-CN" b="1"/>
              <a:t>Prompt </a:t>
            </a:r>
            <a:r>
              <a:rPr lang="zh-CN" altLang="en-US" b="1"/>
              <a:t>模板（适用于大多数任务）：</a:t>
            </a:r>
          </a:p>
          <a:p>
            <a:r>
              <a:rPr lang="zh-CN" altLang="en-US" b="1"/>
              <a:t>你是一个 </a:t>
            </a:r>
            <a:r>
              <a:rPr lang="en-US" altLang="zh-CN" b="1"/>
              <a:t>[</a:t>
            </a:r>
            <a:r>
              <a:rPr lang="zh-CN" altLang="en-US" b="1"/>
              <a:t>角色</a:t>
            </a:r>
            <a:r>
              <a:rPr lang="en-US" altLang="zh-CN" b="1"/>
              <a:t>]</a:t>
            </a:r>
            <a:r>
              <a:rPr lang="zh-CN" altLang="en-US" b="1"/>
              <a:t>，你的任务是 </a:t>
            </a:r>
            <a:r>
              <a:rPr lang="en-US" altLang="zh-CN" b="1"/>
              <a:t>[</a:t>
            </a:r>
            <a:r>
              <a:rPr lang="zh-CN" altLang="en-US" b="1"/>
              <a:t>目标</a:t>
            </a:r>
            <a:r>
              <a:rPr lang="en-US" altLang="zh-CN" b="1"/>
              <a:t>]</a:t>
            </a:r>
            <a:r>
              <a:rPr lang="zh-CN" altLang="en-US" b="1"/>
              <a:t>。请根据以下信息</a:t>
            </a:r>
            <a:r>
              <a:rPr lang="en-US" altLang="zh-CN" b="1"/>
              <a:t>/</a:t>
            </a:r>
            <a:r>
              <a:rPr lang="zh-CN" altLang="en-US" b="1"/>
              <a:t>需求生成一个 </a:t>
            </a:r>
            <a:r>
              <a:rPr lang="en-US" altLang="zh-CN" b="1"/>
              <a:t>[</a:t>
            </a:r>
            <a:r>
              <a:rPr lang="zh-CN" altLang="en-US" b="1"/>
              <a:t>格式</a:t>
            </a:r>
            <a:r>
              <a:rPr lang="en-US" altLang="zh-CN" b="1"/>
              <a:t>/</a:t>
            </a:r>
            <a:r>
              <a:rPr lang="zh-CN" altLang="en-US" b="1"/>
              <a:t>输出类型</a:t>
            </a:r>
            <a:r>
              <a:rPr lang="en-US" altLang="zh-CN" b="1"/>
              <a:t>]</a:t>
            </a:r>
          </a:p>
          <a:p>
            <a:endParaRPr lang="en-US" altLang="zh-CN"/>
          </a:p>
          <a:p>
            <a:r>
              <a:rPr lang="zh-CN" altLang="en-US"/>
              <a:t>零样本（</a:t>
            </a:r>
            <a:r>
              <a:rPr lang="en-US" altLang="zh-CN"/>
              <a:t>zero-shot</a:t>
            </a:r>
            <a:r>
              <a:rPr lang="zh-CN" altLang="en-US"/>
              <a:t>）⁵ 提示是最简单的提示类型。它仅提供任务描述和一些供 </a:t>
            </a:r>
            <a:r>
              <a:rPr lang="en-US" altLang="zh-CN"/>
              <a:t>LLM </a:t>
            </a:r>
            <a:r>
              <a:rPr lang="zh-CN" altLang="en-US"/>
              <a:t>开始使 用的文本。这个输入可以是任何东西：一个问题、一个故事的开头或指令。“零样本”这个名 称代表“没有示例”</a:t>
            </a:r>
            <a:r>
              <a:rPr lang="en-US" altLang="zh-CN"/>
              <a:t>.</a:t>
            </a:r>
          </a:p>
          <a:p>
            <a:r>
              <a:rPr lang="zh-CN" altLang="en-US"/>
              <a:t>非常适合</a:t>
            </a:r>
            <a:r>
              <a:rPr lang="zh-CN" altLang="en-US" b="1"/>
              <a:t>简单、标准化、常识性强的任务</a:t>
            </a:r>
            <a:r>
              <a:rPr lang="zh-CN" altLang="en-US"/>
              <a:t>。</a:t>
            </a:r>
            <a:endParaRPr lang="en-US"/>
          </a:p>
        </p:txBody>
      </p:sp>
      <p:sp>
        <p:nvSpPr>
          <p:cNvPr id="4" name="Slide Number Placeholder 3"/>
          <p:cNvSpPr>
            <a:spLocks noGrp="1"/>
          </p:cNvSpPr>
          <p:nvPr>
            <p:ph type="sldNum" sz="quarter" idx="5"/>
          </p:nvPr>
        </p:nvSpPr>
        <p:spPr/>
        <p:txBody>
          <a:bodyPr/>
          <a:lstStyle/>
          <a:p>
            <a:fld id="{B2C8F5AA-9C31-4ED1-824B-C860FDEFBFC3}" type="slidenum">
              <a:rPr lang="zh-CN" altLang="en-US" smtClean="0"/>
              <a:t>4</a:t>
            </a:fld>
            <a:endParaRPr lang="zh-CN" altLang="en-US"/>
          </a:p>
        </p:txBody>
      </p:sp>
    </p:spTree>
    <p:extLst>
      <p:ext uri="{BB962C8B-B14F-4D97-AF65-F5344CB8AC3E}">
        <p14:creationId xmlns:p14="http://schemas.microsoft.com/office/powerpoint/2010/main" val="303393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a:t>系统提示 </a:t>
            </a:r>
            <a:r>
              <a:rPr lang="en-US" altLang="zh-CN"/>
              <a:t>(System prompting) </a:t>
            </a:r>
            <a:r>
              <a:rPr lang="zh-CN" altLang="en-US"/>
              <a:t>设置语言模型的总体背景和目的。它定义了模型应该 做什么的“大局”，例如翻译语言、分类评论等 </a:t>
            </a:r>
            <a:endParaRPr lang="en-US" altLang="zh-CN"/>
          </a:p>
          <a:p>
            <a:pPr marL="171450" indent="-171450">
              <a:buFont typeface="Arial" panose="020B0604020202020204" pitchFamily="34" charset="0"/>
              <a:buChar char="•"/>
            </a:pPr>
            <a:r>
              <a:rPr lang="zh-CN" altLang="en-US"/>
              <a:t>上下文提示 </a:t>
            </a:r>
            <a:r>
              <a:rPr lang="en-US" altLang="zh-CN"/>
              <a:t>(Contextual prompting) </a:t>
            </a:r>
            <a:r>
              <a:rPr lang="zh-CN" altLang="en-US"/>
              <a:t>提供与当前对话或任务相关的特定细节或背景 信息。它帮助模型理解所提问题的细微差别，并相应地调整响应 </a:t>
            </a:r>
            <a:endParaRPr lang="en-US" altLang="zh-CN"/>
          </a:p>
          <a:p>
            <a:pPr marL="171450" indent="-171450">
              <a:buFont typeface="Arial" panose="020B0604020202020204" pitchFamily="34" charset="0"/>
              <a:buChar char="•"/>
            </a:pPr>
            <a:r>
              <a:rPr lang="zh-CN" altLang="en-US"/>
              <a:t>角色提示 </a:t>
            </a:r>
            <a:r>
              <a:rPr lang="en-US" altLang="zh-CN"/>
              <a:t>(Role prompting) </a:t>
            </a:r>
            <a:r>
              <a:rPr lang="zh-CN" altLang="en-US"/>
              <a:t>为语言模型分配一个特定的角色或身份以供其采用。这 有助于模型生成与所分配角色及其相关知识和行为一致的响应 </a:t>
            </a:r>
            <a:r>
              <a:rPr lang="en-US" altLang="zh-CN"/>
              <a:t>1</a:t>
            </a:r>
            <a:r>
              <a:rPr lang="zh-CN" altLang="en-US"/>
              <a:t>。</a:t>
            </a:r>
            <a:endParaRPr lang="en-US"/>
          </a:p>
        </p:txBody>
      </p:sp>
      <p:sp>
        <p:nvSpPr>
          <p:cNvPr id="4" name="Slide Number Placeholder 3"/>
          <p:cNvSpPr>
            <a:spLocks noGrp="1"/>
          </p:cNvSpPr>
          <p:nvPr>
            <p:ph type="sldNum" sz="quarter" idx="5"/>
          </p:nvPr>
        </p:nvSpPr>
        <p:spPr/>
        <p:txBody>
          <a:bodyPr/>
          <a:lstStyle/>
          <a:p>
            <a:fld id="{B2C8F5AA-9C31-4ED1-824B-C860FDEFBFC3}" type="slidenum">
              <a:rPr lang="zh-CN" altLang="en-US" smtClean="0"/>
              <a:t>5</a:t>
            </a:fld>
            <a:endParaRPr lang="zh-CN" altLang="en-US"/>
          </a:p>
        </p:txBody>
      </p:sp>
    </p:spTree>
    <p:extLst>
      <p:ext uri="{BB962C8B-B14F-4D97-AF65-F5344CB8AC3E}">
        <p14:creationId xmlns:p14="http://schemas.microsoft.com/office/powerpoint/2010/main" val="102382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提示应该简洁、清晰、易于理解（对您和模型都是如此）。作为经验法则，如果它对您来说已 经令人困惑，那么它很可能对模型来说也同样令人困惑。尽量不要使用复杂的语言，也不要 提供不必要的信息。有时少即是多。虽然上下文是好的，但不必要的行话或过于复杂的句 子结构可能会混淆模型。直接、清晰的语言是首选。</a:t>
            </a:r>
            <a:endParaRPr lang="en-US"/>
          </a:p>
        </p:txBody>
      </p:sp>
      <p:sp>
        <p:nvSpPr>
          <p:cNvPr id="4" name="Slide Number Placeholder 3"/>
          <p:cNvSpPr>
            <a:spLocks noGrp="1"/>
          </p:cNvSpPr>
          <p:nvPr>
            <p:ph type="sldNum" sz="quarter" idx="5"/>
          </p:nvPr>
        </p:nvSpPr>
        <p:spPr/>
        <p:txBody>
          <a:bodyPr/>
          <a:lstStyle/>
          <a:p>
            <a:fld id="{B2C8F5AA-9C31-4ED1-824B-C860FDEFBFC3}" type="slidenum">
              <a:rPr lang="zh-CN" altLang="en-US" smtClean="0"/>
              <a:t>6</a:t>
            </a:fld>
            <a:endParaRPr lang="zh-CN" altLang="en-US"/>
          </a:p>
        </p:txBody>
      </p:sp>
    </p:spTree>
    <p:extLst>
      <p:ext uri="{BB962C8B-B14F-4D97-AF65-F5344CB8AC3E}">
        <p14:creationId xmlns:p14="http://schemas.microsoft.com/office/powerpoint/2010/main" val="295371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a:solidFill>
                  <a:srgbClr val="0F0F0F"/>
                </a:solidFill>
                <a:effectLst/>
                <a:latin typeface="Inter"/>
              </a:rPr>
              <a:t>(C) </a:t>
            </a:r>
            <a:r>
              <a:rPr lang="zh-CN" altLang="en-US" sz="1200" b="1" i="0">
                <a:solidFill>
                  <a:srgbClr val="0F0F0F"/>
                </a:solidFill>
                <a:effectLst/>
                <a:latin typeface="Inter"/>
              </a:rPr>
              <a:t>上下文（</a:t>
            </a:r>
            <a:r>
              <a:rPr lang="en-US" altLang="zh-CN" sz="1200" b="1" i="0">
                <a:solidFill>
                  <a:srgbClr val="0F0F0F"/>
                </a:solidFill>
                <a:effectLst/>
                <a:latin typeface="Inter"/>
              </a:rPr>
              <a:t>Context</a:t>
            </a:r>
            <a:r>
              <a:rPr lang="zh-CN" altLang="en-US" sz="1200" b="1" i="0">
                <a:solidFill>
                  <a:srgbClr val="0F0F0F"/>
                </a:solidFill>
                <a:effectLst/>
                <a:latin typeface="Inter"/>
              </a:rPr>
              <a:t>）</a:t>
            </a:r>
            <a:r>
              <a:rPr lang="zh-CN" altLang="en-US" sz="1200" b="0" i="0">
                <a:solidFill>
                  <a:srgbClr val="3B3B3B"/>
                </a:solidFill>
                <a:effectLst/>
                <a:latin typeface="Inter"/>
              </a:rPr>
              <a:t>：提供与任务有关的背景信息。这有助于 </a:t>
            </a:r>
            <a:r>
              <a:rPr lang="en-US" altLang="zh-CN" sz="1200" b="0" i="0">
                <a:solidFill>
                  <a:srgbClr val="3B3B3B"/>
                </a:solidFill>
                <a:effectLst/>
                <a:latin typeface="Inter"/>
              </a:rPr>
              <a:t>LLM </a:t>
            </a:r>
            <a:r>
              <a:rPr lang="zh-CN" altLang="en-US" sz="1200" b="0" i="0">
                <a:solidFill>
                  <a:srgbClr val="3B3B3B"/>
                </a:solidFill>
                <a:effectLst/>
                <a:latin typeface="Inter"/>
              </a:rPr>
              <a:t>理解正在讨论的具体场景，从而确保其响应是相关的。</a:t>
            </a:r>
            <a:br>
              <a:rPr lang="zh-CN" altLang="en-US" sz="1200"/>
            </a:br>
            <a:r>
              <a:rPr lang="en-US" altLang="zh-CN" sz="1200" b="1" i="0">
                <a:solidFill>
                  <a:srgbClr val="0F0F0F"/>
                </a:solidFill>
                <a:effectLst/>
                <a:latin typeface="Inter"/>
              </a:rPr>
              <a:t>(O) </a:t>
            </a:r>
            <a:r>
              <a:rPr lang="zh-CN" altLang="en-US" sz="1200" b="1" i="0">
                <a:solidFill>
                  <a:srgbClr val="0F0F0F"/>
                </a:solidFill>
                <a:effectLst/>
                <a:latin typeface="Inter"/>
              </a:rPr>
              <a:t>目标（</a:t>
            </a:r>
            <a:r>
              <a:rPr lang="en-US" altLang="zh-CN" sz="1200" b="1" i="0">
                <a:solidFill>
                  <a:srgbClr val="0F0F0F"/>
                </a:solidFill>
                <a:effectLst/>
                <a:latin typeface="Inter"/>
              </a:rPr>
              <a:t>Objective</a:t>
            </a:r>
            <a:r>
              <a:rPr lang="zh-CN" altLang="en-US" sz="1200" b="1" i="0">
                <a:solidFill>
                  <a:srgbClr val="0F0F0F"/>
                </a:solidFill>
                <a:effectLst/>
                <a:latin typeface="Inter"/>
              </a:rPr>
              <a:t>）</a:t>
            </a:r>
            <a:r>
              <a:rPr lang="zh-CN" altLang="en-US" sz="1200" b="0" i="0">
                <a:solidFill>
                  <a:srgbClr val="3B3B3B"/>
                </a:solidFill>
                <a:effectLst/>
                <a:latin typeface="Inter"/>
              </a:rPr>
              <a:t>：定义你希望 </a:t>
            </a:r>
            <a:r>
              <a:rPr lang="en-US" altLang="zh-CN" sz="1200" b="0" i="0">
                <a:solidFill>
                  <a:srgbClr val="3B3B3B"/>
                </a:solidFill>
                <a:effectLst/>
                <a:latin typeface="Inter"/>
              </a:rPr>
              <a:t>LLM </a:t>
            </a:r>
            <a:r>
              <a:rPr lang="zh-CN" altLang="en-US" sz="1200" b="0" i="0">
                <a:solidFill>
                  <a:srgbClr val="3B3B3B"/>
                </a:solidFill>
                <a:effectLst/>
                <a:latin typeface="Inter"/>
              </a:rPr>
              <a:t>执行的任务。明晰目标有助于 </a:t>
            </a:r>
            <a:r>
              <a:rPr lang="en-US" altLang="zh-CN" sz="1200" b="0" i="0">
                <a:solidFill>
                  <a:srgbClr val="3B3B3B"/>
                </a:solidFill>
                <a:effectLst/>
                <a:latin typeface="Inter"/>
              </a:rPr>
              <a:t>LLM </a:t>
            </a:r>
            <a:r>
              <a:rPr lang="zh-CN" altLang="en-US" sz="1200" b="0" i="0">
                <a:solidFill>
                  <a:srgbClr val="3B3B3B"/>
                </a:solidFill>
                <a:effectLst/>
                <a:latin typeface="Inter"/>
              </a:rPr>
              <a:t>将自己响应重点放在完成具体任务上。</a:t>
            </a:r>
            <a:br>
              <a:rPr lang="zh-CN" altLang="en-US" sz="1200"/>
            </a:br>
            <a:r>
              <a:rPr lang="en-US" altLang="zh-CN" sz="1200" b="1" i="0">
                <a:solidFill>
                  <a:srgbClr val="0F0F0F"/>
                </a:solidFill>
                <a:effectLst/>
                <a:latin typeface="Inter"/>
              </a:rPr>
              <a:t>(S) </a:t>
            </a:r>
            <a:r>
              <a:rPr lang="zh-CN" altLang="en-US" sz="1200" b="1" i="0">
                <a:solidFill>
                  <a:srgbClr val="0F0F0F"/>
                </a:solidFill>
                <a:effectLst/>
                <a:latin typeface="Inter"/>
              </a:rPr>
              <a:t>风格（</a:t>
            </a:r>
            <a:r>
              <a:rPr lang="en-US" altLang="zh-CN" sz="1200" b="1" i="0">
                <a:solidFill>
                  <a:srgbClr val="0F0F0F"/>
                </a:solidFill>
                <a:effectLst/>
                <a:latin typeface="Inter"/>
              </a:rPr>
              <a:t>Style</a:t>
            </a:r>
            <a:r>
              <a:rPr lang="zh-CN" altLang="en-US" sz="1200" b="1" i="0">
                <a:solidFill>
                  <a:srgbClr val="0F0F0F"/>
                </a:solidFill>
                <a:effectLst/>
                <a:latin typeface="Inter"/>
              </a:rPr>
              <a:t>）</a:t>
            </a:r>
            <a:r>
              <a:rPr lang="zh-CN" altLang="en-US" sz="1200" b="0" i="0">
                <a:solidFill>
                  <a:srgbClr val="3B3B3B"/>
                </a:solidFill>
                <a:effectLst/>
                <a:latin typeface="Inter"/>
              </a:rPr>
              <a:t>：指定你希望 </a:t>
            </a:r>
            <a:r>
              <a:rPr lang="en-US" altLang="zh-CN" sz="1200" b="0" i="0">
                <a:solidFill>
                  <a:srgbClr val="3B3B3B"/>
                </a:solidFill>
                <a:effectLst/>
                <a:latin typeface="Inter"/>
              </a:rPr>
              <a:t>LLM </a:t>
            </a:r>
            <a:r>
              <a:rPr lang="zh-CN" altLang="en-US" sz="1200" b="0" i="0">
                <a:solidFill>
                  <a:srgbClr val="3B3B3B"/>
                </a:solidFill>
                <a:effectLst/>
                <a:latin typeface="Inter"/>
              </a:rPr>
              <a:t>使用的写作风格。这可能是一位具体名人的写作风格，也可以是某种职业专家（比如商业分析师或 </a:t>
            </a:r>
            <a:r>
              <a:rPr lang="en-US" altLang="zh-CN" sz="1200" b="0" i="0">
                <a:solidFill>
                  <a:srgbClr val="3B3B3B"/>
                </a:solidFill>
                <a:effectLst/>
                <a:latin typeface="Inter"/>
              </a:rPr>
              <a:t>CEO</a:t>
            </a:r>
            <a:r>
              <a:rPr lang="zh-CN" altLang="en-US" sz="1200" b="0" i="0">
                <a:solidFill>
                  <a:srgbClr val="3B3B3B"/>
                </a:solidFill>
                <a:effectLst/>
                <a:latin typeface="Inter"/>
              </a:rPr>
              <a:t>）的风格。这能引导 </a:t>
            </a:r>
            <a:r>
              <a:rPr lang="en-US" altLang="zh-CN" sz="1200" b="0" i="0">
                <a:solidFill>
                  <a:srgbClr val="3B3B3B"/>
                </a:solidFill>
                <a:effectLst/>
                <a:latin typeface="Inter"/>
              </a:rPr>
              <a:t>LLM </a:t>
            </a:r>
            <a:r>
              <a:rPr lang="zh-CN" altLang="en-US" sz="1200" b="0" i="0">
                <a:solidFill>
                  <a:srgbClr val="3B3B3B"/>
                </a:solidFill>
                <a:effectLst/>
                <a:latin typeface="Inter"/>
              </a:rPr>
              <a:t>使用符合你需求的方式和词语给出响应。</a:t>
            </a:r>
            <a:br>
              <a:rPr lang="zh-CN" altLang="en-US" sz="1200"/>
            </a:br>
            <a:r>
              <a:rPr lang="en-US" altLang="zh-CN" sz="1200" b="1" i="0">
                <a:solidFill>
                  <a:srgbClr val="0F0F0F"/>
                </a:solidFill>
                <a:effectLst/>
                <a:latin typeface="Inter"/>
              </a:rPr>
              <a:t>(T) </a:t>
            </a:r>
            <a:r>
              <a:rPr lang="zh-CN" altLang="en-US" sz="1200" b="1" i="0">
                <a:solidFill>
                  <a:srgbClr val="0F0F0F"/>
                </a:solidFill>
                <a:effectLst/>
                <a:latin typeface="Inter"/>
              </a:rPr>
              <a:t>语气（</a:t>
            </a:r>
            <a:r>
              <a:rPr lang="en-US" altLang="zh-CN" sz="1200" b="1" i="0">
                <a:solidFill>
                  <a:srgbClr val="0F0F0F"/>
                </a:solidFill>
                <a:effectLst/>
                <a:latin typeface="Inter"/>
              </a:rPr>
              <a:t>Tone</a:t>
            </a:r>
            <a:r>
              <a:rPr lang="zh-CN" altLang="en-US" sz="1200" b="1" i="0">
                <a:solidFill>
                  <a:srgbClr val="0F0F0F"/>
                </a:solidFill>
                <a:effectLst/>
                <a:latin typeface="Inter"/>
              </a:rPr>
              <a:t>）</a:t>
            </a:r>
            <a:r>
              <a:rPr lang="zh-CN" altLang="en-US" sz="1200" b="0" i="0">
                <a:solidFill>
                  <a:srgbClr val="3B3B3B"/>
                </a:solidFill>
                <a:effectLst/>
                <a:latin typeface="Inter"/>
              </a:rPr>
              <a:t>：设定响应的态度。这能确保 </a:t>
            </a:r>
            <a:r>
              <a:rPr lang="en-US" altLang="zh-CN" sz="1200" b="0" i="0">
                <a:solidFill>
                  <a:srgbClr val="3B3B3B"/>
                </a:solidFill>
                <a:effectLst/>
                <a:latin typeface="Inter"/>
              </a:rPr>
              <a:t>LLM </a:t>
            </a:r>
            <a:r>
              <a:rPr lang="zh-CN" altLang="en-US" sz="1200" b="0" i="0">
                <a:solidFill>
                  <a:srgbClr val="3B3B3B"/>
                </a:solidFill>
                <a:effectLst/>
                <a:latin typeface="Inter"/>
              </a:rPr>
              <a:t>的响应符合所需的情感或情绪上下文，比如正式、幽默、善解人意等。</a:t>
            </a:r>
            <a:br>
              <a:rPr lang="zh-CN" altLang="en-US" sz="1200"/>
            </a:br>
            <a:r>
              <a:rPr lang="en-US" altLang="zh-CN" sz="1200" b="1" i="0">
                <a:solidFill>
                  <a:srgbClr val="0F0F0F"/>
                </a:solidFill>
                <a:effectLst/>
                <a:latin typeface="Inter"/>
              </a:rPr>
              <a:t>(A) </a:t>
            </a:r>
            <a:r>
              <a:rPr lang="zh-CN" altLang="en-US" sz="1200" b="1" i="0">
                <a:solidFill>
                  <a:srgbClr val="0F0F0F"/>
                </a:solidFill>
                <a:effectLst/>
                <a:latin typeface="Inter"/>
              </a:rPr>
              <a:t>受众（</a:t>
            </a:r>
            <a:r>
              <a:rPr lang="en-US" altLang="zh-CN" sz="1200" b="1" i="0">
                <a:solidFill>
                  <a:srgbClr val="0F0F0F"/>
                </a:solidFill>
                <a:effectLst/>
                <a:latin typeface="Inter"/>
              </a:rPr>
              <a:t>Audience</a:t>
            </a:r>
            <a:r>
              <a:rPr lang="zh-CN" altLang="en-US" sz="1200" b="1" i="0">
                <a:solidFill>
                  <a:srgbClr val="0F0F0F"/>
                </a:solidFill>
                <a:effectLst/>
                <a:latin typeface="Inter"/>
              </a:rPr>
              <a:t>）</a:t>
            </a:r>
            <a:r>
              <a:rPr lang="zh-CN" altLang="en-US" sz="1200" b="0" i="0">
                <a:solidFill>
                  <a:srgbClr val="3B3B3B"/>
                </a:solidFill>
                <a:effectLst/>
                <a:latin typeface="Inter"/>
              </a:rPr>
              <a:t>：确定响应的目标受众。针对具体受众（比如领域专家、初学者、孩童）定制 </a:t>
            </a:r>
            <a:r>
              <a:rPr lang="en-US" altLang="zh-CN" sz="1200" b="0" i="0">
                <a:solidFill>
                  <a:srgbClr val="3B3B3B"/>
                </a:solidFill>
                <a:effectLst/>
                <a:latin typeface="Inter"/>
              </a:rPr>
              <a:t>LLM </a:t>
            </a:r>
            <a:r>
              <a:rPr lang="zh-CN" altLang="en-US" sz="1200" b="0" i="0">
                <a:solidFill>
                  <a:srgbClr val="3B3B3B"/>
                </a:solidFill>
                <a:effectLst/>
                <a:latin typeface="Inter"/>
              </a:rPr>
              <a:t>的响应，确保其在你所需的上下文中是适当的和可被理解的。</a:t>
            </a:r>
            <a:br>
              <a:rPr lang="zh-CN" altLang="en-US" sz="1200"/>
            </a:br>
            <a:r>
              <a:rPr lang="en-US" altLang="zh-CN" sz="1200" b="1" i="0">
                <a:solidFill>
                  <a:srgbClr val="0F0F0F"/>
                </a:solidFill>
                <a:effectLst/>
                <a:latin typeface="Inter"/>
              </a:rPr>
              <a:t>(R) </a:t>
            </a:r>
            <a:r>
              <a:rPr lang="zh-CN" altLang="en-US" sz="1200" b="1" i="0">
                <a:solidFill>
                  <a:srgbClr val="0F0F0F"/>
                </a:solidFill>
                <a:effectLst/>
                <a:latin typeface="Inter"/>
              </a:rPr>
              <a:t>响应（</a:t>
            </a:r>
            <a:r>
              <a:rPr lang="en-US" altLang="zh-CN" sz="1200" b="1" i="0">
                <a:solidFill>
                  <a:srgbClr val="0F0F0F"/>
                </a:solidFill>
                <a:effectLst/>
                <a:latin typeface="Inter"/>
              </a:rPr>
              <a:t>Response</a:t>
            </a:r>
            <a:r>
              <a:rPr lang="zh-CN" altLang="en-US" sz="1200" b="1" i="0">
                <a:solidFill>
                  <a:srgbClr val="0F0F0F"/>
                </a:solidFill>
                <a:effectLst/>
                <a:latin typeface="Inter"/>
              </a:rPr>
              <a:t>）</a:t>
            </a:r>
            <a:r>
              <a:rPr lang="zh-CN" altLang="en-US" sz="1200" b="0" i="0">
                <a:solidFill>
                  <a:srgbClr val="3B3B3B"/>
                </a:solidFill>
                <a:effectLst/>
                <a:latin typeface="Inter"/>
              </a:rPr>
              <a:t>：提供响应的格式。这能确保 </a:t>
            </a:r>
            <a:r>
              <a:rPr lang="en-US" altLang="zh-CN" sz="1200" b="0" i="0">
                <a:solidFill>
                  <a:srgbClr val="3B3B3B"/>
                </a:solidFill>
                <a:effectLst/>
                <a:latin typeface="Inter"/>
              </a:rPr>
              <a:t>LLM </a:t>
            </a:r>
            <a:r>
              <a:rPr lang="zh-CN" altLang="en-US" sz="1200" b="0" i="0">
                <a:solidFill>
                  <a:srgbClr val="3B3B3B"/>
                </a:solidFill>
                <a:effectLst/>
                <a:latin typeface="Inter"/>
              </a:rPr>
              <a:t>输出你的下游任务所需的格式，比如列表、</a:t>
            </a:r>
            <a:r>
              <a:rPr lang="en-US" altLang="zh-CN" sz="1200" b="0" i="0">
                <a:solidFill>
                  <a:srgbClr val="3B3B3B"/>
                </a:solidFill>
                <a:effectLst/>
                <a:latin typeface="Inter"/>
              </a:rPr>
              <a:t>JSON</a:t>
            </a:r>
            <a:r>
              <a:rPr lang="zh-CN" altLang="en-US" sz="1200" b="0" i="0">
                <a:solidFill>
                  <a:srgbClr val="3B3B3B"/>
                </a:solidFill>
                <a:effectLst/>
                <a:latin typeface="Inter"/>
              </a:rPr>
              <a:t>、专业报告等。对于大多数通过程序化方法将 </a:t>
            </a:r>
            <a:r>
              <a:rPr lang="en-US" altLang="zh-CN" sz="1200" b="0" i="0">
                <a:solidFill>
                  <a:srgbClr val="3B3B3B"/>
                </a:solidFill>
                <a:effectLst/>
                <a:latin typeface="Inter"/>
              </a:rPr>
              <a:t>LLM </a:t>
            </a:r>
            <a:r>
              <a:rPr lang="zh-CN" altLang="en-US" sz="1200" b="0" i="0">
                <a:solidFill>
                  <a:srgbClr val="3B3B3B"/>
                </a:solidFill>
                <a:effectLst/>
                <a:latin typeface="Inter"/>
              </a:rPr>
              <a:t>响应用于下游任务的 </a:t>
            </a:r>
            <a:r>
              <a:rPr lang="en-US" altLang="zh-CN" sz="1200" b="0" i="0">
                <a:solidFill>
                  <a:srgbClr val="3B3B3B"/>
                </a:solidFill>
                <a:effectLst/>
                <a:latin typeface="Inter"/>
              </a:rPr>
              <a:t>LLM </a:t>
            </a:r>
            <a:r>
              <a:rPr lang="zh-CN" altLang="en-US" sz="1200" b="0" i="0">
                <a:solidFill>
                  <a:srgbClr val="3B3B3B"/>
                </a:solidFill>
                <a:effectLst/>
                <a:latin typeface="Inter"/>
              </a:rPr>
              <a:t>应用而言，理想的输出格式是 </a:t>
            </a:r>
            <a:r>
              <a:rPr lang="en-US" altLang="zh-CN" sz="1200" b="0" i="0">
                <a:solidFill>
                  <a:srgbClr val="3B3B3B"/>
                </a:solidFill>
                <a:effectLst/>
                <a:latin typeface="Inter"/>
              </a:rPr>
              <a:t>JSON</a:t>
            </a:r>
            <a:r>
              <a:rPr lang="zh-CN" altLang="en-US" sz="1200" b="0" i="0">
                <a:solidFill>
                  <a:srgbClr val="3B3B3B"/>
                </a:solidFill>
                <a:effectLst/>
                <a:latin typeface="Inter"/>
              </a:rPr>
              <a:t>。</a:t>
            </a:r>
            <a:endParaRPr lang="en-US" sz="1200"/>
          </a:p>
          <a:p>
            <a:endParaRPr lang="en-US"/>
          </a:p>
        </p:txBody>
      </p:sp>
      <p:sp>
        <p:nvSpPr>
          <p:cNvPr id="4" name="Slide Number Placeholder 3"/>
          <p:cNvSpPr>
            <a:spLocks noGrp="1"/>
          </p:cNvSpPr>
          <p:nvPr>
            <p:ph type="sldNum" sz="quarter" idx="5"/>
          </p:nvPr>
        </p:nvSpPr>
        <p:spPr/>
        <p:txBody>
          <a:bodyPr/>
          <a:lstStyle/>
          <a:p>
            <a:fld id="{B2C8F5AA-9C31-4ED1-824B-C860FDEFBFC3}" type="slidenum">
              <a:rPr lang="zh-CN" altLang="en-US" smtClean="0"/>
              <a:t>7</a:t>
            </a:fld>
            <a:endParaRPr lang="zh-CN" altLang="en-US"/>
          </a:p>
        </p:txBody>
      </p:sp>
    </p:spTree>
    <p:extLst>
      <p:ext uri="{BB962C8B-B14F-4D97-AF65-F5344CB8AC3E}">
        <p14:creationId xmlns:p14="http://schemas.microsoft.com/office/powerpoint/2010/main" val="1201032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C8F5AA-9C31-4ED1-824B-C860FDEFBFC3}" type="slidenum">
              <a:rPr lang="zh-CN" altLang="en-US" smtClean="0"/>
              <a:t>8</a:t>
            </a:fld>
            <a:endParaRPr lang="zh-CN" altLang="en-US"/>
          </a:p>
        </p:txBody>
      </p:sp>
    </p:spTree>
    <p:extLst>
      <p:ext uri="{BB962C8B-B14F-4D97-AF65-F5344CB8AC3E}">
        <p14:creationId xmlns:p14="http://schemas.microsoft.com/office/powerpoint/2010/main" val="2814261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C8F5AA-9C31-4ED1-824B-C860FDEFBFC3}" type="slidenum">
              <a:rPr lang="zh-CN" altLang="en-US" smtClean="0"/>
              <a:t>9</a:t>
            </a:fld>
            <a:endParaRPr lang="zh-CN" altLang="en-US"/>
          </a:p>
        </p:txBody>
      </p:sp>
    </p:spTree>
    <p:extLst>
      <p:ext uri="{BB962C8B-B14F-4D97-AF65-F5344CB8AC3E}">
        <p14:creationId xmlns:p14="http://schemas.microsoft.com/office/powerpoint/2010/main" val="305521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18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5" descr="Logo&#10;&#10;Description automatically generated with medium confidence">
            <a:extLst>
              <a:ext uri="{FF2B5EF4-FFF2-40B4-BE49-F238E27FC236}">
                <a16:creationId xmlns:a16="http://schemas.microsoft.com/office/drawing/2014/main" id="{DD4811ED-8B18-E982-00A1-4D20C888D9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81" t="7469" r="1063" b="7500"/>
          <a:stretch>
            <a:fillRect/>
          </a:stretch>
        </p:blipFill>
        <p:spPr>
          <a:xfrm>
            <a:off x="9695431" y="163140"/>
            <a:ext cx="2353538" cy="283559"/>
          </a:xfrm>
          <a:prstGeom prst="rect">
            <a:avLst/>
          </a:prstGeom>
        </p:spPr>
      </p:pic>
    </p:spTree>
    <p:extLst>
      <p:ext uri="{BB962C8B-B14F-4D97-AF65-F5344CB8AC3E}">
        <p14:creationId xmlns:p14="http://schemas.microsoft.com/office/powerpoint/2010/main" val="2258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3CB646-9C68-9A45-BA80-FD674575B784}" type="slidenum">
              <a:rPr lang="en-US" smtClean="0"/>
              <a:pPr/>
              <a:t>‹#›</a:t>
            </a:fld>
            <a:endParaRPr lang="en-US"/>
          </a:p>
        </p:txBody>
      </p:sp>
      <p:sp>
        <p:nvSpPr>
          <p:cNvPr id="6" name="Title 5"/>
          <p:cNvSpPr>
            <a:spLocks noGrp="1"/>
          </p:cNvSpPr>
          <p:nvPr>
            <p:ph type="title" hasCustomPrompt="1"/>
          </p:nvPr>
        </p:nvSpPr>
        <p:spPr/>
        <p:txBody>
          <a:bodyPr/>
          <a:lstStyle>
            <a:lvl1pPr>
              <a:defRPr/>
            </a:lvl1pPr>
          </a:lstStyle>
          <a:p>
            <a:r>
              <a:rPr lang="en-US"/>
              <a:t>Click to add title</a:t>
            </a:r>
          </a:p>
        </p:txBody>
      </p:sp>
      <p:cxnSp>
        <p:nvCxnSpPr>
          <p:cNvPr id="10" name="Straight Connector 9"/>
          <p:cNvCxnSpPr/>
          <p:nvPr userDrawn="1"/>
        </p:nvCxnSpPr>
        <p:spPr>
          <a:xfrm>
            <a:off x="143339" y="908720"/>
            <a:ext cx="11809312" cy="0"/>
          </a:xfrm>
          <a:prstGeom prst="line">
            <a:avLst/>
          </a:prstGeom>
          <a:ln w="1270">
            <a:solidFill>
              <a:srgbClr val="004280"/>
            </a:solidFill>
          </a:ln>
          <a:effectLst>
            <a:outerShdw blurRad="50800" dist="38100" dir="2700000" algn="tl" rotWithShape="0">
              <a:prstClr val="black">
                <a:alpha val="17000"/>
              </a:prstClr>
            </a:outerShdw>
          </a:effectLst>
        </p:spPr>
        <p:style>
          <a:lnRef idx="2">
            <a:schemeClr val="accent1"/>
          </a:lnRef>
          <a:fillRef idx="0">
            <a:schemeClr val="accent1"/>
          </a:fillRef>
          <a:effectRef idx="1">
            <a:schemeClr val="accent1"/>
          </a:effectRef>
          <a:fontRef idx="minor">
            <a:schemeClr val="tx1"/>
          </a:fontRef>
        </p:style>
      </p:cxnSp>
      <p:sp>
        <p:nvSpPr>
          <p:cNvPr id="7" name="Footer Placeholder 4"/>
          <p:cNvSpPr>
            <a:spLocks noGrp="1"/>
          </p:cNvSpPr>
          <p:nvPr>
            <p:ph type="ftr" sz="quarter" idx="3"/>
          </p:nvPr>
        </p:nvSpPr>
        <p:spPr>
          <a:xfrm>
            <a:off x="258729" y="6504718"/>
            <a:ext cx="4925188" cy="341333"/>
          </a:xfrm>
          <a:prstGeom prst="rect">
            <a:avLst/>
          </a:prstGeom>
        </p:spPr>
        <p:txBody>
          <a:bodyPr lIns="91383" tIns="45692" rIns="91383" bIns="45692"/>
          <a:lstStyle>
            <a:lvl1pPr>
              <a:defRPr sz="900" b="0">
                <a:latin typeface="Arial" pitchFamily="34" charset="0"/>
                <a:cs typeface="Arial" pitchFamily="34" charset="0"/>
              </a:defRPr>
            </a:lvl1pPr>
          </a:lstStyle>
          <a:p>
            <a:r>
              <a:rPr lang="en-US"/>
              <a:t>Data Classification: CSI Interfusion Confidential</a:t>
            </a:r>
          </a:p>
        </p:txBody>
      </p:sp>
    </p:spTree>
    <p:extLst>
      <p:ext uri="{BB962C8B-B14F-4D97-AF65-F5344CB8AC3E}">
        <p14:creationId xmlns:p14="http://schemas.microsoft.com/office/powerpoint/2010/main" val="1611907526"/>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3CB646-9C68-9A45-BA80-FD674575B784}" type="slidenum">
              <a:rPr lang="en-US" smtClean="0"/>
              <a:pPr/>
              <a:t>‹#›</a:t>
            </a:fld>
            <a:endParaRPr lang="en-US"/>
          </a:p>
        </p:txBody>
      </p:sp>
      <p:sp>
        <p:nvSpPr>
          <p:cNvPr id="6" name="Title 5"/>
          <p:cNvSpPr>
            <a:spLocks noGrp="1"/>
          </p:cNvSpPr>
          <p:nvPr>
            <p:ph type="title" hasCustomPrompt="1"/>
          </p:nvPr>
        </p:nvSpPr>
        <p:spPr/>
        <p:txBody>
          <a:bodyPr/>
          <a:lstStyle>
            <a:lvl1pPr>
              <a:defRPr/>
            </a:lvl1pPr>
          </a:lstStyle>
          <a:p>
            <a:r>
              <a:rPr lang="en-US"/>
              <a:t>Click to add title</a:t>
            </a:r>
          </a:p>
        </p:txBody>
      </p:sp>
      <p:cxnSp>
        <p:nvCxnSpPr>
          <p:cNvPr id="10" name="Straight Connector 9"/>
          <p:cNvCxnSpPr/>
          <p:nvPr userDrawn="1"/>
        </p:nvCxnSpPr>
        <p:spPr>
          <a:xfrm>
            <a:off x="143339" y="908720"/>
            <a:ext cx="11809312" cy="0"/>
          </a:xfrm>
          <a:prstGeom prst="line">
            <a:avLst/>
          </a:prstGeom>
          <a:ln w="1270">
            <a:solidFill>
              <a:srgbClr val="004280"/>
            </a:solidFill>
          </a:ln>
          <a:effectLst>
            <a:outerShdw blurRad="50800" dist="38100" dir="2700000" algn="tl" rotWithShape="0">
              <a:prstClr val="black">
                <a:alpha val="17000"/>
              </a:prstClr>
            </a:outerShdw>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258729" y="6504718"/>
            <a:ext cx="4925188" cy="341333"/>
          </a:xfrm>
          <a:prstGeom prst="rect">
            <a:avLst/>
          </a:prstGeom>
        </p:spPr>
        <p:txBody>
          <a:bodyPr lIns="91383" tIns="45692" rIns="91383" bIns="45692"/>
          <a:lstStyle>
            <a:lvl1pPr>
              <a:defRPr sz="900" b="0">
                <a:latin typeface="Arial" pitchFamily="34" charset="0"/>
                <a:cs typeface="Arial" pitchFamily="34" charset="0"/>
              </a:defRPr>
            </a:lvl1pPr>
          </a:lstStyle>
          <a:p>
            <a:r>
              <a:rPr lang="en-US"/>
              <a:t>Data Classification: CSI Interfusion Confidential</a:t>
            </a:r>
          </a:p>
        </p:txBody>
      </p:sp>
    </p:spTree>
    <p:extLst>
      <p:ext uri="{BB962C8B-B14F-4D97-AF65-F5344CB8AC3E}">
        <p14:creationId xmlns:p14="http://schemas.microsoft.com/office/powerpoint/2010/main" val="305809294"/>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3CB646-9C68-9A45-BA80-FD674575B784}" type="slidenum">
              <a:rPr lang="en-US" smtClean="0"/>
              <a:pPr/>
              <a:t>‹#›</a:t>
            </a:fld>
            <a:endParaRPr lang="en-US"/>
          </a:p>
        </p:txBody>
      </p:sp>
      <p:cxnSp>
        <p:nvCxnSpPr>
          <p:cNvPr id="10" name="Straight Connector 9"/>
          <p:cNvCxnSpPr/>
          <p:nvPr userDrawn="1"/>
        </p:nvCxnSpPr>
        <p:spPr>
          <a:xfrm>
            <a:off x="143339" y="908720"/>
            <a:ext cx="11809312" cy="0"/>
          </a:xfrm>
          <a:prstGeom prst="line">
            <a:avLst/>
          </a:prstGeom>
          <a:ln w="1270">
            <a:solidFill>
              <a:srgbClr val="004280"/>
            </a:solidFill>
          </a:ln>
          <a:effectLst>
            <a:outerShdw blurRad="50800" dist="38100" dir="2700000" algn="tl" rotWithShape="0">
              <a:prstClr val="black">
                <a:alpha val="17000"/>
              </a:prstClr>
            </a:outerShdw>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258729" y="6504718"/>
            <a:ext cx="4925188" cy="341333"/>
          </a:xfrm>
          <a:prstGeom prst="rect">
            <a:avLst/>
          </a:prstGeom>
        </p:spPr>
        <p:txBody>
          <a:bodyPr lIns="91383" tIns="45692" rIns="91383" bIns="45692"/>
          <a:lstStyle>
            <a:lvl1pPr>
              <a:defRPr sz="900" b="0">
                <a:latin typeface="Arial" pitchFamily="34" charset="0"/>
                <a:cs typeface="Arial" pitchFamily="34" charset="0"/>
              </a:defRPr>
            </a:lvl1pPr>
          </a:lstStyle>
          <a:p>
            <a:r>
              <a:rPr lang="en-US"/>
              <a:t>Data Classification: CSI Interfusion Confidential</a:t>
            </a:r>
          </a:p>
        </p:txBody>
      </p:sp>
    </p:spTree>
    <p:extLst>
      <p:ext uri="{BB962C8B-B14F-4D97-AF65-F5344CB8AC3E}">
        <p14:creationId xmlns:p14="http://schemas.microsoft.com/office/powerpoint/2010/main" val="1942733996"/>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5A8662-B00E-42DB-8427-24D2442D517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0241" y="163140"/>
            <a:ext cx="1234119" cy="446887"/>
          </a:xfrm>
          <a:prstGeom prst="rect">
            <a:avLst/>
          </a:prstGeom>
        </p:spPr>
      </p:pic>
      <p:sp>
        <p:nvSpPr>
          <p:cNvPr id="4" name="Footer Placeholder 1">
            <a:extLst>
              <a:ext uri="{FF2B5EF4-FFF2-40B4-BE49-F238E27FC236}">
                <a16:creationId xmlns:a16="http://schemas.microsoft.com/office/drawing/2014/main" id="{15AD4797-A10E-4913-A561-AD1CDC3BBC30}"/>
              </a:ext>
            </a:extLst>
          </p:cNvPr>
          <p:cNvSpPr>
            <a:spLocks noGrp="1"/>
          </p:cNvSpPr>
          <p:nvPr>
            <p:ph type="ftr" sz="quarter" idx="3"/>
          </p:nvPr>
        </p:nvSpPr>
        <p:spPr>
          <a:xfrm>
            <a:off x="0" y="6596158"/>
            <a:ext cx="2484471" cy="261842"/>
          </a:xfrm>
          <a:prstGeom prst="rect">
            <a:avLst/>
          </a:prstGeom>
        </p:spPr>
        <p:txBody>
          <a:bodyPr/>
          <a:lstStyle>
            <a:lvl1pPr>
              <a:defRPr sz="1000"/>
            </a:lvl1pPr>
          </a:lstStyle>
          <a:p>
            <a:r>
              <a:rPr lang="en-US"/>
              <a:t>Data Classification: CSI Confidential</a:t>
            </a:r>
          </a:p>
        </p:txBody>
      </p:sp>
      <p:pic>
        <p:nvPicPr>
          <p:cNvPr id="3" name="图片 7">
            <a:extLst>
              <a:ext uri="{FF2B5EF4-FFF2-40B4-BE49-F238E27FC236}">
                <a16:creationId xmlns:a16="http://schemas.microsoft.com/office/drawing/2014/main" id="{11C938AE-7B56-1A7C-B029-A09D11CECC1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834754" y="166782"/>
            <a:ext cx="4226457" cy="505517"/>
          </a:xfrm>
          <a:prstGeom prst="rect">
            <a:avLst/>
          </a:prstGeom>
        </p:spPr>
      </p:pic>
      <p:pic>
        <p:nvPicPr>
          <p:cNvPr id="7" name="Picture 2" descr="C:\Users\Administrator\Desktop\微立体3112\幻灯片1.JP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0E5D7EE6-451C-2B78-A23F-07FE0B150BBE}"/>
              </a:ext>
            </a:extLst>
          </p:cNvPr>
          <p:cNvSpPr txBox="1">
            <a:spLocks/>
          </p:cNvSpPr>
          <p:nvPr userDrawn="1"/>
        </p:nvSpPr>
        <p:spPr>
          <a:xfrm>
            <a:off x="258729" y="6596158"/>
            <a:ext cx="4925188" cy="341333"/>
          </a:xfrm>
          <a:prstGeom prst="rect">
            <a:avLst/>
          </a:prstGeom>
        </p:spPr>
        <p:txBody>
          <a:bodyPr lIns="91383" tIns="45692" rIns="91383" bIns="45692"/>
          <a:lstStyle>
            <a:defPPr>
              <a:defRPr lang="zh-CN"/>
            </a:defPPr>
            <a:lvl1pPr marL="0" algn="l" defTabSz="914400" rtl="0" eaLnBrk="1" latinLnBrk="0" hangingPunct="1">
              <a:defRPr sz="900" b="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50000"/>
                    <a:lumOff val="50000"/>
                  </a:schemeClr>
                </a:solidFill>
              </a:rPr>
              <a:t>CSI Interfusion Confidential</a:t>
            </a:r>
          </a:p>
        </p:txBody>
      </p:sp>
    </p:spTree>
    <p:extLst>
      <p:ext uri="{BB962C8B-B14F-4D97-AF65-F5344CB8AC3E}">
        <p14:creationId xmlns:p14="http://schemas.microsoft.com/office/powerpoint/2010/main" val="1004850236"/>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6529" y="80753"/>
            <a:ext cx="9644679" cy="769854"/>
          </a:xfrm>
          <a:prstGeom prst="rect">
            <a:avLst/>
          </a:prstGeom>
        </p:spPr>
        <p:txBody>
          <a:bodyPr vert="horz" lIns="0" tIns="0" rIns="0" bIns="0" rtlCol="0" anchor="ctr">
            <a:normAutofit/>
          </a:bodyPr>
          <a:lstStyle/>
          <a:p>
            <a:r>
              <a:rPr lang="en-US"/>
              <a:t>Click to add title</a:t>
            </a:r>
          </a:p>
        </p:txBody>
      </p:sp>
      <p:sp>
        <p:nvSpPr>
          <p:cNvPr id="3" name="Text Placeholder 2"/>
          <p:cNvSpPr>
            <a:spLocks noGrp="1"/>
          </p:cNvSpPr>
          <p:nvPr>
            <p:ph type="body" idx="1"/>
          </p:nvPr>
        </p:nvSpPr>
        <p:spPr>
          <a:xfrm>
            <a:off x="264867" y="1265274"/>
            <a:ext cx="11697256" cy="4976038"/>
          </a:xfrm>
          <a:prstGeom prst="rect">
            <a:avLst/>
          </a:prstGeom>
        </p:spPr>
        <p:txBody>
          <a:bodyPr vert="horz" lIns="0" tIns="0" rIns="0" bIns="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20758" y="6356350"/>
            <a:ext cx="550581" cy="501650"/>
          </a:xfrm>
          <a:prstGeom prst="rect">
            <a:avLst/>
          </a:prstGeom>
        </p:spPr>
        <p:txBody>
          <a:bodyPr vert="horz" lIns="0" tIns="0" rIns="0" bIns="0" rtlCol="0" anchor="ctr"/>
          <a:lstStyle>
            <a:lvl1pPr algn="ctr">
              <a:defRPr sz="1000">
                <a:solidFill>
                  <a:srgbClr val="D00B31"/>
                </a:solidFill>
                <a:latin typeface="Arial"/>
                <a:cs typeface="Arial"/>
              </a:defRPr>
            </a:lvl1pPr>
          </a:lstStyle>
          <a:p>
            <a:fld id="{D53CB646-9C68-9A45-BA80-FD674575B784}" type="slidenum">
              <a:rPr lang="en-US" smtClean="0"/>
              <a:pPr/>
              <a:t>‹#›</a:t>
            </a:fld>
            <a:endParaRPr lang="en-US"/>
          </a:p>
        </p:txBody>
      </p:sp>
      <p:sp>
        <p:nvSpPr>
          <p:cNvPr id="8" name="Footer Placeholder 4"/>
          <p:cNvSpPr>
            <a:spLocks noGrp="1"/>
          </p:cNvSpPr>
          <p:nvPr>
            <p:ph type="ftr" sz="quarter" idx="3"/>
          </p:nvPr>
        </p:nvSpPr>
        <p:spPr>
          <a:xfrm>
            <a:off x="258729" y="6504718"/>
            <a:ext cx="4925188" cy="341333"/>
          </a:xfrm>
          <a:prstGeom prst="rect">
            <a:avLst/>
          </a:prstGeom>
        </p:spPr>
        <p:txBody>
          <a:bodyPr lIns="91383" tIns="45692" rIns="91383" bIns="45692"/>
          <a:lstStyle>
            <a:lvl1pPr>
              <a:defRPr sz="900" b="0">
                <a:latin typeface="Arial" pitchFamily="34" charset="0"/>
                <a:cs typeface="Arial" pitchFamily="34" charset="0"/>
              </a:defRPr>
            </a:lvl1pPr>
          </a:lstStyle>
          <a:p>
            <a:r>
              <a:rPr lang="en-US"/>
              <a:t>Data Classification: CSI Interfusion Confidential</a:t>
            </a:r>
          </a:p>
        </p:txBody>
      </p:sp>
      <p:pic>
        <p:nvPicPr>
          <p:cNvPr id="5" name="Picture 5" descr="Logo&#10;&#10;Description automatically generated with medium confidence">
            <a:extLst>
              <a:ext uri="{FF2B5EF4-FFF2-40B4-BE49-F238E27FC236}">
                <a16:creationId xmlns:a16="http://schemas.microsoft.com/office/drawing/2014/main" id="{046F240F-76BF-4400-6D7F-E15E7EC374E1}"/>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81" t="7469" r="1063" b="7500"/>
          <a:stretch>
            <a:fillRect/>
          </a:stretch>
        </p:blipFill>
        <p:spPr>
          <a:xfrm>
            <a:off x="7882676" y="224035"/>
            <a:ext cx="4195788" cy="505517"/>
          </a:xfrm>
          <a:prstGeom prst="rect">
            <a:avLst/>
          </a:prstGeom>
        </p:spPr>
      </p:pic>
    </p:spTree>
    <p:extLst>
      <p:ext uri="{BB962C8B-B14F-4D97-AF65-F5344CB8AC3E}">
        <p14:creationId xmlns:p14="http://schemas.microsoft.com/office/powerpoint/2010/main" val="865201766"/>
      </p:ext>
    </p:extLst>
  </p:cSld>
  <p:clrMap bg1="lt1" tx1="dk1" bg2="lt2" tx2="dk2" accent1="accent1" accent2="accent2" accent3="accent3" accent4="accent4" accent5="accent5" accent6="accent6" hlink="hlink" folHlink="folHlink"/>
  <p:sldLayoutIdLst>
    <p:sldLayoutId id="2147483685" r:id="rId1"/>
    <p:sldLayoutId id="2147483724" r:id="rId2"/>
    <p:sldLayoutId id="2147483669" r:id="rId3"/>
  </p:sldLayoutIdLst>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hf sldNum="0" hdr="0" dt="0"/>
  <p:txStyles>
    <p:titleStyle>
      <a:lvl1pPr algn="l" defTabSz="456917" rtl="0" eaLnBrk="1" latinLnBrk="0" hangingPunct="1">
        <a:spcBef>
          <a:spcPct val="0"/>
        </a:spcBef>
        <a:buNone/>
        <a:defRPr sz="2800" b="1" kern="1200">
          <a:solidFill>
            <a:srgbClr val="004280"/>
          </a:solidFill>
          <a:latin typeface="Arial"/>
          <a:ea typeface="+mj-ea"/>
          <a:cs typeface="Arial"/>
        </a:defRPr>
      </a:lvl1pPr>
    </p:titleStyle>
    <p:bodyStyle>
      <a:lvl1pPr marL="342692" indent="-342692" algn="l" defTabSz="456917" rtl="0" eaLnBrk="1" latinLnBrk="0" hangingPunct="1">
        <a:spcBef>
          <a:spcPct val="20000"/>
        </a:spcBef>
        <a:buSzPct val="100000"/>
        <a:buFont typeface="Arial"/>
        <a:buChar char="•"/>
        <a:defRPr sz="2400" kern="1200">
          <a:solidFill>
            <a:srgbClr val="004280"/>
          </a:solidFill>
          <a:latin typeface="+mn-lt"/>
          <a:ea typeface="+mn-ea"/>
          <a:cs typeface="+mn-cs"/>
        </a:defRPr>
      </a:lvl1pPr>
      <a:lvl2pPr marL="742494" indent="-285575" algn="l" defTabSz="456917" rtl="0" eaLnBrk="1" latinLnBrk="0" hangingPunct="1">
        <a:spcBef>
          <a:spcPct val="20000"/>
        </a:spcBef>
        <a:buSzPct val="80000"/>
        <a:buFont typeface="Lucida Grande"/>
        <a:buChar char="»"/>
        <a:defRPr sz="2000" kern="1200">
          <a:solidFill>
            <a:schemeClr val="tx1">
              <a:lumMod val="75000"/>
              <a:lumOff val="25000"/>
            </a:schemeClr>
          </a:solidFill>
          <a:latin typeface="+mn-lt"/>
          <a:ea typeface="+mn-ea"/>
          <a:cs typeface="+mn-cs"/>
        </a:defRPr>
      </a:lvl2pPr>
      <a:lvl3pPr marL="1142294" indent="-228458" algn="l" defTabSz="456917" rtl="0" eaLnBrk="1" latinLnBrk="0" hangingPunct="1">
        <a:spcBef>
          <a:spcPct val="20000"/>
        </a:spcBef>
        <a:buSzPct val="80000"/>
        <a:buFont typeface="Lucida Grande"/>
        <a:buChar char="-"/>
        <a:defRPr sz="1800" kern="1200">
          <a:solidFill>
            <a:srgbClr val="444655"/>
          </a:solidFill>
          <a:latin typeface="+mn-lt"/>
          <a:ea typeface="+mn-ea"/>
          <a:cs typeface="+mn-cs"/>
        </a:defRPr>
      </a:lvl3pPr>
      <a:lvl4pPr marL="1599216" indent="-228458" algn="l" defTabSz="456917" rtl="0" eaLnBrk="1" latinLnBrk="0" hangingPunct="1">
        <a:spcBef>
          <a:spcPct val="20000"/>
        </a:spcBef>
        <a:buSzPct val="80000"/>
        <a:buFont typeface="Arial"/>
        <a:buChar char="•"/>
        <a:defRPr sz="1600" b="1" kern="1200">
          <a:solidFill>
            <a:srgbClr val="004280"/>
          </a:solidFill>
          <a:latin typeface="+mn-lt"/>
          <a:ea typeface="+mn-ea"/>
          <a:cs typeface="+mn-cs"/>
        </a:defRPr>
      </a:lvl4pPr>
      <a:lvl5pPr marL="2056140" indent="-228458" algn="l" defTabSz="456917" rtl="0" eaLnBrk="1" latinLnBrk="0" hangingPunct="1">
        <a:spcBef>
          <a:spcPct val="20000"/>
        </a:spcBef>
        <a:buSzPct val="80000"/>
        <a:buFont typeface="Lucida Grande"/>
        <a:buChar char="»"/>
        <a:defRPr sz="1400" kern="1200">
          <a:solidFill>
            <a:schemeClr val="tx1">
              <a:lumMod val="75000"/>
              <a:lumOff val="25000"/>
            </a:schemeClr>
          </a:solidFill>
          <a:latin typeface="Arial"/>
          <a:ea typeface="+mn-ea"/>
          <a:cs typeface="Arial"/>
        </a:defRPr>
      </a:lvl5pPr>
      <a:lvl6pPr marL="2513059" indent="-228458" algn="l" defTabSz="456917" rtl="0" eaLnBrk="1" latinLnBrk="0" hangingPunct="1">
        <a:spcBef>
          <a:spcPct val="20000"/>
        </a:spcBef>
        <a:buFont typeface="Arial"/>
        <a:buChar char="•"/>
        <a:defRPr sz="2000" kern="1200">
          <a:solidFill>
            <a:schemeClr val="tx1"/>
          </a:solidFill>
          <a:latin typeface="+mn-lt"/>
          <a:ea typeface="+mn-ea"/>
          <a:cs typeface="+mn-cs"/>
        </a:defRPr>
      </a:lvl6pPr>
      <a:lvl7pPr marL="2969976" indent="-228458" algn="l" defTabSz="456917" rtl="0" eaLnBrk="1" latinLnBrk="0" hangingPunct="1">
        <a:spcBef>
          <a:spcPct val="20000"/>
        </a:spcBef>
        <a:buFont typeface="Arial"/>
        <a:buChar char="•"/>
        <a:defRPr sz="2000" kern="1200">
          <a:solidFill>
            <a:schemeClr val="tx1"/>
          </a:solidFill>
          <a:latin typeface="+mn-lt"/>
          <a:ea typeface="+mn-ea"/>
          <a:cs typeface="+mn-cs"/>
        </a:defRPr>
      </a:lvl7pPr>
      <a:lvl8pPr marL="3426897" indent="-228458" algn="l" defTabSz="456917" rtl="0" eaLnBrk="1" latinLnBrk="0" hangingPunct="1">
        <a:spcBef>
          <a:spcPct val="20000"/>
        </a:spcBef>
        <a:buFont typeface="Arial"/>
        <a:buChar char="•"/>
        <a:defRPr sz="2000" kern="1200">
          <a:solidFill>
            <a:schemeClr val="tx1"/>
          </a:solidFill>
          <a:latin typeface="+mn-lt"/>
          <a:ea typeface="+mn-ea"/>
          <a:cs typeface="+mn-cs"/>
        </a:defRPr>
      </a:lvl8pPr>
      <a:lvl9pPr marL="3883813" indent="-228458" algn="l" defTabSz="45691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17" rtl="0" eaLnBrk="1" latinLnBrk="0" hangingPunct="1">
        <a:defRPr sz="1800" kern="1200">
          <a:solidFill>
            <a:schemeClr val="tx1"/>
          </a:solidFill>
          <a:latin typeface="+mn-lt"/>
          <a:ea typeface="+mn-ea"/>
          <a:cs typeface="+mn-cs"/>
        </a:defRPr>
      </a:lvl1pPr>
      <a:lvl2pPr marL="456917" algn="l" defTabSz="456917" rtl="0" eaLnBrk="1" latinLnBrk="0" hangingPunct="1">
        <a:defRPr sz="1800" kern="1200">
          <a:solidFill>
            <a:schemeClr val="tx1"/>
          </a:solidFill>
          <a:latin typeface="+mn-lt"/>
          <a:ea typeface="+mn-ea"/>
          <a:cs typeface="+mn-cs"/>
        </a:defRPr>
      </a:lvl2pPr>
      <a:lvl3pPr marL="913836" algn="l" defTabSz="456917" rtl="0" eaLnBrk="1" latinLnBrk="0" hangingPunct="1">
        <a:defRPr sz="1800" kern="1200">
          <a:solidFill>
            <a:schemeClr val="tx1"/>
          </a:solidFill>
          <a:latin typeface="+mn-lt"/>
          <a:ea typeface="+mn-ea"/>
          <a:cs typeface="+mn-cs"/>
        </a:defRPr>
      </a:lvl3pPr>
      <a:lvl4pPr marL="1370760" algn="l" defTabSz="456917" rtl="0" eaLnBrk="1" latinLnBrk="0" hangingPunct="1">
        <a:defRPr sz="1800" kern="1200">
          <a:solidFill>
            <a:schemeClr val="tx1"/>
          </a:solidFill>
          <a:latin typeface="+mn-lt"/>
          <a:ea typeface="+mn-ea"/>
          <a:cs typeface="+mn-cs"/>
        </a:defRPr>
      </a:lvl4pPr>
      <a:lvl5pPr marL="1827678" algn="l" defTabSz="456917" rtl="0" eaLnBrk="1" latinLnBrk="0" hangingPunct="1">
        <a:defRPr sz="1800" kern="1200">
          <a:solidFill>
            <a:schemeClr val="tx1"/>
          </a:solidFill>
          <a:latin typeface="+mn-lt"/>
          <a:ea typeface="+mn-ea"/>
          <a:cs typeface="+mn-cs"/>
        </a:defRPr>
      </a:lvl5pPr>
      <a:lvl6pPr marL="2284596" algn="l" defTabSz="456917" rtl="0" eaLnBrk="1" latinLnBrk="0" hangingPunct="1">
        <a:defRPr sz="1800" kern="1200">
          <a:solidFill>
            <a:schemeClr val="tx1"/>
          </a:solidFill>
          <a:latin typeface="+mn-lt"/>
          <a:ea typeface="+mn-ea"/>
          <a:cs typeface="+mn-cs"/>
        </a:defRPr>
      </a:lvl6pPr>
      <a:lvl7pPr marL="2741518" algn="l" defTabSz="456917" rtl="0" eaLnBrk="1" latinLnBrk="0" hangingPunct="1">
        <a:defRPr sz="1800" kern="1200">
          <a:solidFill>
            <a:schemeClr val="tx1"/>
          </a:solidFill>
          <a:latin typeface="+mn-lt"/>
          <a:ea typeface="+mn-ea"/>
          <a:cs typeface="+mn-cs"/>
        </a:defRPr>
      </a:lvl7pPr>
      <a:lvl8pPr marL="3198432" algn="l" defTabSz="456917" rtl="0" eaLnBrk="1" latinLnBrk="0" hangingPunct="1">
        <a:defRPr sz="1800" kern="1200">
          <a:solidFill>
            <a:schemeClr val="tx1"/>
          </a:solidFill>
          <a:latin typeface="+mn-lt"/>
          <a:ea typeface="+mn-ea"/>
          <a:cs typeface="+mn-cs"/>
        </a:defRPr>
      </a:lvl8pPr>
      <a:lvl9pPr marL="3655356" algn="l" defTabSz="4569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latform.openai.com/docs/examples&#160;" TargetMode="External"/><Relationship Id="rId7" Type="http://schemas.openxmlformats.org/officeDocument/2006/relationships/hyperlink" Target="https://www.promptingguide.ai/" TargetMode="External"/><Relationship Id="rId2" Type="http://schemas.openxmlformats.org/officeDocument/2006/relationships/hyperlink" Target="https://platform.openai.com/docs/guides/prompt-engineering" TargetMode="External"/><Relationship Id="rId1" Type="http://schemas.openxmlformats.org/officeDocument/2006/relationships/slideLayout" Target="../slideLayouts/slideLayout2.xml"/><Relationship Id="rId6" Type="http://schemas.openxmlformats.org/officeDocument/2006/relationships/hyperlink" Target="https://python.langchain.com/docs/concepts/prompt_templates/" TargetMode="External"/><Relationship Id="rId5" Type="http://schemas.openxmlformats.org/officeDocument/2006/relationships/hyperlink" Target="https://cloud.google.com/vertex-ai/generative-ai/docs/learn/prompts/introduction-prompt-design?hl=zh-cn" TargetMode="External"/><Relationship Id="rId4" Type="http://schemas.openxmlformats.org/officeDocument/2006/relationships/hyperlink" Target="https://support.microsoft.com/zh-cn/topic/%E4%BA%86%E8%A7%A3-copilot-%E6%8F%90%E7%A4%BA-f6c3b467-f07c-4db1-ae54-ffac96184dd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custDataLst>
              <p:tags r:id="rId2"/>
            </p:custDataLst>
          </p:nvPr>
        </p:nvSpPr>
        <p:spPr>
          <a:xfrm>
            <a:off x="1931669" y="2407285"/>
            <a:ext cx="9622245" cy="823025"/>
          </a:xfrm>
        </p:spPr>
        <p:txBody>
          <a:bodyPr/>
          <a:lstStyle/>
          <a:p>
            <a:r>
              <a:rPr lang="en-US" altLang="en-US">
                <a:solidFill>
                  <a:schemeClr val="tx1"/>
                </a:solidFill>
              </a:rPr>
              <a:t>Prompt Engineering </a:t>
            </a:r>
            <a:r>
              <a:rPr lang="zh-CN" altLang="en-US">
                <a:solidFill>
                  <a:schemeClr val="tx1"/>
                </a:solidFill>
              </a:rPr>
              <a:t>课程</a:t>
            </a:r>
            <a:r>
              <a:rPr lang="zh-CN" altLang="en-US"/>
              <a:t>（一）</a:t>
            </a:r>
            <a:endParaRPr lang="en-US" altLang="en-US">
              <a:solidFill>
                <a:schemeClr val="tx1"/>
              </a:solidFill>
            </a:endParaRPr>
          </a:p>
        </p:txBody>
      </p:sp>
      <p:sp>
        <p:nvSpPr>
          <p:cNvPr id="3" name="文本框 2">
            <a:extLst>
              <a:ext uri="{FF2B5EF4-FFF2-40B4-BE49-F238E27FC236}">
                <a16:creationId xmlns:a16="http://schemas.microsoft.com/office/drawing/2014/main" id="{AC1D54C9-BFC7-6042-5C0C-5BDB2DB7D2C1}"/>
              </a:ext>
            </a:extLst>
          </p:cNvPr>
          <p:cNvSpPr txBox="1"/>
          <p:nvPr/>
        </p:nvSpPr>
        <p:spPr>
          <a:xfrm>
            <a:off x="1931670" y="4356100"/>
            <a:ext cx="2091278" cy="369332"/>
          </a:xfrm>
          <a:prstGeom prst="rect">
            <a:avLst/>
          </a:prstGeom>
          <a:noFill/>
        </p:spPr>
        <p:txBody>
          <a:bodyPr wrap="none" rtlCol="0">
            <a:spAutoFit/>
          </a:bodyPr>
          <a:lstStyle/>
          <a:p>
            <a:r>
              <a:rPr lang="zh-CN" altLang="en-US"/>
              <a:t>主讲人：</a:t>
            </a:r>
            <a:r>
              <a:rPr lang="en-US" altLang="zh-CN"/>
              <a:t>Weiwei Li</a:t>
            </a:r>
            <a:endParaRPr lang="zh-CN" altLang="en-US"/>
          </a:p>
        </p:txBody>
      </p:sp>
      <p:sp>
        <p:nvSpPr>
          <p:cNvPr id="4" name="文本框 3">
            <a:extLst>
              <a:ext uri="{FF2B5EF4-FFF2-40B4-BE49-F238E27FC236}">
                <a16:creationId xmlns:a16="http://schemas.microsoft.com/office/drawing/2014/main" id="{6AF39C85-745F-AC3A-03EF-F35F24A7E49F}"/>
              </a:ext>
            </a:extLst>
          </p:cNvPr>
          <p:cNvSpPr txBox="1"/>
          <p:nvPr/>
        </p:nvSpPr>
        <p:spPr>
          <a:xfrm>
            <a:off x="292100" y="190500"/>
            <a:ext cx="4419600" cy="584775"/>
          </a:xfrm>
          <a:prstGeom prst="rect">
            <a:avLst/>
          </a:prstGeom>
          <a:noFill/>
        </p:spPr>
        <p:txBody>
          <a:bodyPr wrap="square" rtlCol="0">
            <a:spAutoFit/>
          </a:bodyPr>
          <a:lstStyle/>
          <a:p>
            <a:r>
              <a:rPr lang="en-US" altLang="zh-CN" sz="3200">
                <a:latin typeface="+mj-ea"/>
                <a:ea typeface="+mj-ea"/>
              </a:rPr>
              <a:t>AI </a:t>
            </a:r>
            <a:r>
              <a:rPr lang="zh-CN" altLang="en-US" sz="3200">
                <a:latin typeface="+mj-ea"/>
                <a:ea typeface="+mj-ea"/>
              </a:rPr>
              <a:t>系列课程</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8EF8E-62F3-11B5-0CDE-FCFC43284C68}"/>
              </a:ext>
            </a:extLst>
          </p:cNvPr>
          <p:cNvPicPr>
            <a:picLocks noChangeAspect="1"/>
          </p:cNvPicPr>
          <p:nvPr/>
        </p:nvPicPr>
        <p:blipFill>
          <a:blip r:embed="rId2"/>
          <a:stretch>
            <a:fillRect/>
          </a:stretch>
        </p:blipFill>
        <p:spPr>
          <a:xfrm>
            <a:off x="5709782" y="653292"/>
            <a:ext cx="5359481" cy="6038850"/>
          </a:xfrm>
          <a:prstGeom prst="rect">
            <a:avLst/>
          </a:prstGeom>
        </p:spPr>
      </p:pic>
      <p:pic>
        <p:nvPicPr>
          <p:cNvPr id="2050" name="Picture 2" descr="图片 1, Picture">
            <a:extLst>
              <a:ext uri="{FF2B5EF4-FFF2-40B4-BE49-F238E27FC236}">
                <a16:creationId xmlns:a16="http://schemas.microsoft.com/office/drawing/2014/main" id="{471234A6-B4F8-2B97-1EF2-654B93D30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36" y="903304"/>
            <a:ext cx="4697529" cy="11147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图形用户界面, 文本, 应用程序, 电子邮件&#10;&#10;AI 生成的内容可能不正确。, Picture">
            <a:extLst>
              <a:ext uri="{FF2B5EF4-FFF2-40B4-BE49-F238E27FC236}">
                <a16:creationId xmlns:a16="http://schemas.microsoft.com/office/drawing/2014/main" id="{8A7E3121-1899-9E98-29DD-16BB677CB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20" y="2178191"/>
            <a:ext cx="4730597" cy="40612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4A46C78-8753-B24B-E6BB-65E088A87013}"/>
              </a:ext>
            </a:extLst>
          </p:cNvPr>
          <p:cNvGrpSpPr/>
          <p:nvPr/>
        </p:nvGrpSpPr>
        <p:grpSpPr>
          <a:xfrm>
            <a:off x="0" y="14450"/>
            <a:ext cx="11261720" cy="715766"/>
            <a:chOff x="494949" y="297441"/>
            <a:chExt cx="12073666" cy="804941"/>
          </a:xfrm>
        </p:grpSpPr>
        <p:cxnSp>
          <p:nvCxnSpPr>
            <p:cNvPr id="6" name="直接连接符 135">
              <a:extLst>
                <a:ext uri="{FF2B5EF4-FFF2-40B4-BE49-F238E27FC236}">
                  <a16:creationId xmlns:a16="http://schemas.microsoft.com/office/drawing/2014/main" id="{5EAD2544-EF27-D02B-1E61-DBD83670FF44}"/>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组合 136">
              <a:extLst>
                <a:ext uri="{FF2B5EF4-FFF2-40B4-BE49-F238E27FC236}">
                  <a16:creationId xmlns:a16="http://schemas.microsoft.com/office/drawing/2014/main" id="{54BCD4EC-94AA-3F4A-B298-814A4E82727D}"/>
                </a:ext>
              </a:extLst>
            </p:cNvPr>
            <p:cNvGrpSpPr/>
            <p:nvPr/>
          </p:nvGrpSpPr>
          <p:grpSpPr>
            <a:xfrm>
              <a:off x="494949" y="297441"/>
              <a:ext cx="942567" cy="804941"/>
              <a:chOff x="-232427" y="-283585"/>
              <a:chExt cx="2596386" cy="2217283"/>
            </a:xfrm>
          </p:grpSpPr>
          <p:sp>
            <p:nvSpPr>
              <p:cNvPr id="9" name="椭圆 137">
                <a:extLst>
                  <a:ext uri="{FF2B5EF4-FFF2-40B4-BE49-F238E27FC236}">
                    <a16:creationId xmlns:a16="http://schemas.microsoft.com/office/drawing/2014/main" id="{43899452-8D48-4FA8-5727-1CB062500EAA}"/>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0" name="椭圆 138">
                <a:extLst>
                  <a:ext uri="{FF2B5EF4-FFF2-40B4-BE49-F238E27FC236}">
                    <a16:creationId xmlns:a16="http://schemas.microsoft.com/office/drawing/2014/main" id="{36096838-319A-E3AB-C01C-86D7AB4735AD}"/>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1" name="椭圆 139">
                <a:extLst>
                  <a:ext uri="{FF2B5EF4-FFF2-40B4-BE49-F238E27FC236}">
                    <a16:creationId xmlns:a16="http://schemas.microsoft.com/office/drawing/2014/main" id="{B7198B1D-5A1D-DE4B-EC13-9B8BA531059A}"/>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2" name="椭圆 140">
                <a:extLst>
                  <a:ext uri="{FF2B5EF4-FFF2-40B4-BE49-F238E27FC236}">
                    <a16:creationId xmlns:a16="http://schemas.microsoft.com/office/drawing/2014/main" id="{171601CB-FA8A-9E28-5556-7DFF43EFB02C}"/>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3" name="文本框 17">
                <a:extLst>
                  <a:ext uri="{FF2B5EF4-FFF2-40B4-BE49-F238E27FC236}">
                    <a16:creationId xmlns:a16="http://schemas.microsoft.com/office/drawing/2014/main" id="{C18FBB5C-1087-1A1F-99F4-16BFB2D102B8}"/>
                  </a:ext>
                </a:extLst>
              </p:cNvPr>
              <p:cNvSpPr txBox="1"/>
              <p:nvPr/>
            </p:nvSpPr>
            <p:spPr>
              <a:xfrm>
                <a:off x="131421" y="168317"/>
                <a:ext cx="2125103" cy="1610816"/>
              </a:xfrm>
              <a:prstGeom prst="rect">
                <a:avLst/>
              </a:prstGeom>
              <a:noFill/>
            </p:spPr>
            <p:txBody>
              <a:bodyPr wrap="square" rtlCol="0">
                <a:spAutoFit/>
              </a:bodyPr>
              <a:lstStyle/>
              <a:p>
                <a:pPr algn="ctr"/>
                <a:endParaRPr lang="zh-CN" altLang="en-US" sz="3200" b="1">
                  <a:solidFill>
                    <a:schemeClr val="accent1"/>
                  </a:solidFill>
                  <a:cs typeface="+mn-ea"/>
                  <a:sym typeface="+mn-lt"/>
                </a:endParaRPr>
              </a:p>
            </p:txBody>
          </p:sp>
          <p:sp>
            <p:nvSpPr>
              <p:cNvPr id="14" name="椭圆 142">
                <a:extLst>
                  <a:ext uri="{FF2B5EF4-FFF2-40B4-BE49-F238E27FC236}">
                    <a16:creationId xmlns:a16="http://schemas.microsoft.com/office/drawing/2014/main" id="{E809A28D-A3B6-3A20-E1F6-F999753D679D}"/>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15" name="椭圆 143">
                <a:extLst>
                  <a:ext uri="{FF2B5EF4-FFF2-40B4-BE49-F238E27FC236}">
                    <a16:creationId xmlns:a16="http://schemas.microsoft.com/office/drawing/2014/main" id="{88119840-FE12-08AD-7D97-8537AA03672A}"/>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8" name="标题 1">
              <a:extLst>
                <a:ext uri="{FF2B5EF4-FFF2-40B4-BE49-F238E27FC236}">
                  <a16:creationId xmlns:a16="http://schemas.microsoft.com/office/drawing/2014/main" id="{BFB5FB8A-F912-C7CB-6F9E-4897FC8BF6A3}"/>
                </a:ext>
              </a:extLst>
            </p:cNvPr>
            <p:cNvSpPr txBox="1">
              <a:spLocks/>
            </p:cNvSpPr>
            <p:nvPr/>
          </p:nvSpPr>
          <p:spPr>
            <a:xfrm>
              <a:off x="1481836" y="518745"/>
              <a:ext cx="3068745" cy="411773"/>
            </a:xfrm>
            <a:prstGeom prst="rect">
              <a:avLst/>
            </a:prstGeom>
          </p:spPr>
          <p:txBody>
            <a:bodyPr>
              <a:normAutofit fontScale="92500"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en-US" altLang="zh-CN" sz="2400" b="1">
                  <a:solidFill>
                    <a:schemeClr val="accent1"/>
                  </a:solidFill>
                  <a:latin typeface="+mj-lt"/>
                  <a:ea typeface="+mn-ea"/>
                  <a:cs typeface="+mn-ea"/>
                  <a:sym typeface="+mn-lt"/>
                </a:rPr>
                <a:t>Google</a:t>
              </a:r>
              <a:r>
                <a:rPr lang="zh-CN" altLang="en-US" sz="2400" b="1">
                  <a:solidFill>
                    <a:schemeClr val="accent1"/>
                  </a:solidFill>
                  <a:latin typeface="+mj-lt"/>
                  <a:ea typeface="+mn-ea"/>
                  <a:cs typeface="+mn-ea"/>
                  <a:sym typeface="+mn-lt"/>
                </a:rPr>
                <a:t>提示工程</a:t>
              </a:r>
            </a:p>
          </p:txBody>
        </p:sp>
      </p:grpSp>
    </p:spTree>
    <p:extLst>
      <p:ext uri="{BB962C8B-B14F-4D97-AF65-F5344CB8AC3E}">
        <p14:creationId xmlns:p14="http://schemas.microsoft.com/office/powerpoint/2010/main" val="216456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403867-7A59-11B2-6A6D-B613B0E619A2}"/>
              </a:ext>
            </a:extLst>
          </p:cNvPr>
          <p:cNvGrpSpPr/>
          <p:nvPr/>
        </p:nvGrpSpPr>
        <p:grpSpPr>
          <a:xfrm>
            <a:off x="0" y="14450"/>
            <a:ext cx="11261720" cy="715766"/>
            <a:chOff x="494949" y="297441"/>
            <a:chExt cx="12073666" cy="804941"/>
          </a:xfrm>
        </p:grpSpPr>
        <p:cxnSp>
          <p:nvCxnSpPr>
            <p:cNvPr id="3" name="直接连接符 135">
              <a:extLst>
                <a:ext uri="{FF2B5EF4-FFF2-40B4-BE49-F238E27FC236}">
                  <a16:creationId xmlns:a16="http://schemas.microsoft.com/office/drawing/2014/main" id="{BD941DB4-128E-B019-5F1A-BFD9A8A5433A}"/>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组合 136">
              <a:extLst>
                <a:ext uri="{FF2B5EF4-FFF2-40B4-BE49-F238E27FC236}">
                  <a16:creationId xmlns:a16="http://schemas.microsoft.com/office/drawing/2014/main" id="{7E7C4DE6-5E90-5E62-C64F-7927962227CE}"/>
                </a:ext>
              </a:extLst>
            </p:cNvPr>
            <p:cNvGrpSpPr/>
            <p:nvPr/>
          </p:nvGrpSpPr>
          <p:grpSpPr>
            <a:xfrm>
              <a:off x="494949" y="297441"/>
              <a:ext cx="942567" cy="804941"/>
              <a:chOff x="-232427" y="-283585"/>
              <a:chExt cx="2596386" cy="2217283"/>
            </a:xfrm>
          </p:grpSpPr>
          <p:sp>
            <p:nvSpPr>
              <p:cNvPr id="6" name="椭圆 137">
                <a:extLst>
                  <a:ext uri="{FF2B5EF4-FFF2-40B4-BE49-F238E27FC236}">
                    <a16:creationId xmlns:a16="http://schemas.microsoft.com/office/drawing/2014/main" id="{B26EAAFF-3608-58B4-658C-B1342C835589}"/>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7" name="椭圆 138">
                <a:extLst>
                  <a:ext uri="{FF2B5EF4-FFF2-40B4-BE49-F238E27FC236}">
                    <a16:creationId xmlns:a16="http://schemas.microsoft.com/office/drawing/2014/main" id="{1761FF37-8F04-47A9-7949-86154F2336E9}"/>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8" name="椭圆 139">
                <a:extLst>
                  <a:ext uri="{FF2B5EF4-FFF2-40B4-BE49-F238E27FC236}">
                    <a16:creationId xmlns:a16="http://schemas.microsoft.com/office/drawing/2014/main" id="{AABD91B5-8549-9E28-DBC1-AE1EB10008A7}"/>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9" name="椭圆 140">
                <a:extLst>
                  <a:ext uri="{FF2B5EF4-FFF2-40B4-BE49-F238E27FC236}">
                    <a16:creationId xmlns:a16="http://schemas.microsoft.com/office/drawing/2014/main" id="{90F4A4A8-E8B1-BF88-6404-27C3E8DD9F8E}"/>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0" name="文本框 17">
                <a:extLst>
                  <a:ext uri="{FF2B5EF4-FFF2-40B4-BE49-F238E27FC236}">
                    <a16:creationId xmlns:a16="http://schemas.microsoft.com/office/drawing/2014/main" id="{7B48C7D3-F65E-076B-B7E1-F252ABAF2882}"/>
                  </a:ext>
                </a:extLst>
              </p:cNvPr>
              <p:cNvSpPr txBox="1"/>
              <p:nvPr/>
            </p:nvSpPr>
            <p:spPr>
              <a:xfrm>
                <a:off x="131421" y="168317"/>
                <a:ext cx="2125103" cy="1610816"/>
              </a:xfrm>
              <a:prstGeom prst="rect">
                <a:avLst/>
              </a:prstGeom>
              <a:noFill/>
            </p:spPr>
            <p:txBody>
              <a:bodyPr wrap="square" rtlCol="0">
                <a:spAutoFit/>
              </a:bodyPr>
              <a:lstStyle/>
              <a:p>
                <a:pPr algn="ctr"/>
                <a:endParaRPr lang="zh-CN" altLang="en-US" sz="3200" b="1">
                  <a:solidFill>
                    <a:schemeClr val="accent1"/>
                  </a:solidFill>
                  <a:cs typeface="+mn-ea"/>
                  <a:sym typeface="+mn-lt"/>
                </a:endParaRPr>
              </a:p>
            </p:txBody>
          </p:sp>
          <p:sp>
            <p:nvSpPr>
              <p:cNvPr id="11" name="椭圆 142">
                <a:extLst>
                  <a:ext uri="{FF2B5EF4-FFF2-40B4-BE49-F238E27FC236}">
                    <a16:creationId xmlns:a16="http://schemas.microsoft.com/office/drawing/2014/main" id="{6F4536CD-3CDE-C2E9-4360-FAA4061B82D0}"/>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12" name="椭圆 143">
                <a:extLst>
                  <a:ext uri="{FF2B5EF4-FFF2-40B4-BE49-F238E27FC236}">
                    <a16:creationId xmlns:a16="http://schemas.microsoft.com/office/drawing/2014/main" id="{466E696E-6C2F-9DE6-6BC1-A9E444D92F59}"/>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5" name="标题 1">
              <a:extLst>
                <a:ext uri="{FF2B5EF4-FFF2-40B4-BE49-F238E27FC236}">
                  <a16:creationId xmlns:a16="http://schemas.microsoft.com/office/drawing/2014/main" id="{7803A013-DAC0-0C86-C055-CD2AE6452C69}"/>
                </a:ext>
              </a:extLst>
            </p:cNvPr>
            <p:cNvSpPr txBox="1">
              <a:spLocks/>
            </p:cNvSpPr>
            <p:nvPr/>
          </p:nvSpPr>
          <p:spPr>
            <a:xfrm>
              <a:off x="1481836" y="518745"/>
              <a:ext cx="3068745" cy="411773"/>
            </a:xfrm>
            <a:prstGeom prst="rect">
              <a:avLst/>
            </a:prstGeom>
          </p:spPr>
          <p:txBody>
            <a:bodyPr>
              <a:normAutofit fontScale="85000"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en-US" altLang="zh-CN" sz="2400" b="1" err="1">
                  <a:solidFill>
                    <a:schemeClr val="accent1"/>
                  </a:solidFill>
                  <a:latin typeface="+mj-lt"/>
                  <a:ea typeface="+mn-ea"/>
                  <a:cs typeface="+mn-ea"/>
                  <a:sym typeface="+mn-lt"/>
                </a:rPr>
                <a:t>Langchain</a:t>
              </a:r>
              <a:r>
                <a:rPr lang="en-US" altLang="zh-CN" sz="2400" b="1">
                  <a:solidFill>
                    <a:schemeClr val="accent1"/>
                  </a:solidFill>
                  <a:latin typeface="+mj-lt"/>
                  <a:ea typeface="+mn-ea"/>
                  <a:cs typeface="+mn-ea"/>
                  <a:sym typeface="+mn-lt"/>
                </a:rPr>
                <a:t> </a:t>
              </a:r>
              <a:r>
                <a:rPr lang="zh-CN" altLang="en-US" sz="2400" b="1">
                  <a:solidFill>
                    <a:schemeClr val="accent1"/>
                  </a:solidFill>
                  <a:latin typeface="+mj-lt"/>
                  <a:ea typeface="+mn-ea"/>
                  <a:cs typeface="+mn-ea"/>
                  <a:sym typeface="+mn-lt"/>
                </a:rPr>
                <a:t>提示词模板</a:t>
              </a:r>
            </a:p>
          </p:txBody>
        </p:sp>
      </p:grpSp>
      <p:sp>
        <p:nvSpPr>
          <p:cNvPr id="20" name="TextBox 19">
            <a:extLst>
              <a:ext uri="{FF2B5EF4-FFF2-40B4-BE49-F238E27FC236}">
                <a16:creationId xmlns:a16="http://schemas.microsoft.com/office/drawing/2014/main" id="{2F0B6FEF-B466-5B15-41EB-9EB47E64E9AF}"/>
              </a:ext>
            </a:extLst>
          </p:cNvPr>
          <p:cNvSpPr txBox="1"/>
          <p:nvPr/>
        </p:nvSpPr>
        <p:spPr>
          <a:xfrm>
            <a:off x="1071409" y="2587273"/>
            <a:ext cx="9677400" cy="646331"/>
          </a:xfrm>
          <a:prstGeom prst="rect">
            <a:avLst/>
          </a:prstGeom>
          <a:noFill/>
        </p:spPr>
        <p:txBody>
          <a:bodyPr wrap="square" lIns="91440" tIns="45720" rIns="91440" bIns="45720" anchor="t">
            <a:spAutoFit/>
          </a:bodyPr>
          <a:lstStyle/>
          <a:p>
            <a:r>
              <a:rPr lang="en-US" dirty="0"/>
              <a:t>https://microsoft-my.sharepoint.com/:f:/p/v-weiwli/Eq7UzSEehRpCk6bPq1mlznkBnG_FF8LxBDIXZz4qI4g5-Q?e=Fgdjdh</a:t>
            </a:r>
          </a:p>
        </p:txBody>
      </p:sp>
      <p:pic>
        <p:nvPicPr>
          <p:cNvPr id="14" name="Picture 13">
            <a:extLst>
              <a:ext uri="{FF2B5EF4-FFF2-40B4-BE49-F238E27FC236}">
                <a16:creationId xmlns:a16="http://schemas.microsoft.com/office/drawing/2014/main" id="{457F9A98-9589-6C2A-924D-1D66D67B09D2}"/>
              </a:ext>
            </a:extLst>
          </p:cNvPr>
          <p:cNvPicPr>
            <a:picLocks noChangeAspect="1"/>
          </p:cNvPicPr>
          <p:nvPr/>
        </p:nvPicPr>
        <p:blipFill>
          <a:blip r:embed="rId2"/>
          <a:stretch>
            <a:fillRect/>
          </a:stretch>
        </p:blipFill>
        <p:spPr>
          <a:xfrm>
            <a:off x="1071409" y="1265781"/>
            <a:ext cx="2200582" cy="485843"/>
          </a:xfrm>
          <a:prstGeom prst="rect">
            <a:avLst/>
          </a:prstGeom>
        </p:spPr>
      </p:pic>
      <p:sp>
        <p:nvSpPr>
          <p:cNvPr id="15" name="TextBox 14">
            <a:extLst>
              <a:ext uri="{FF2B5EF4-FFF2-40B4-BE49-F238E27FC236}">
                <a16:creationId xmlns:a16="http://schemas.microsoft.com/office/drawing/2014/main" id="{A9DC8A9B-E42C-3A33-8DD5-C7E4B316B941}"/>
              </a:ext>
            </a:extLst>
          </p:cNvPr>
          <p:cNvSpPr txBox="1"/>
          <p:nvPr/>
        </p:nvSpPr>
        <p:spPr>
          <a:xfrm>
            <a:off x="3452031" y="1132431"/>
            <a:ext cx="7478826" cy="1023357"/>
          </a:xfrm>
          <a:prstGeom prst="rect">
            <a:avLst/>
          </a:prstGeom>
          <a:noFill/>
        </p:spPr>
        <p:txBody>
          <a:bodyPr wrap="square" rtlCol="0">
            <a:spAutoFit/>
          </a:bodyPr>
          <a:lstStyle/>
          <a:p>
            <a:pPr>
              <a:lnSpc>
                <a:spcPct val="150000"/>
              </a:lnSpc>
            </a:pPr>
            <a:r>
              <a:rPr lang="en-US" altLang="zh-CN" sz="1400" err="1"/>
              <a:t>LangChain</a:t>
            </a:r>
            <a:r>
              <a:rPr lang="en-US" altLang="zh-CN" sz="1400"/>
              <a:t> </a:t>
            </a:r>
            <a:r>
              <a:rPr lang="zh-CN" altLang="en-US" sz="1400"/>
              <a:t>是一个开源框架，旨在帮助开发者更高效地构建基于大型语言模型（</a:t>
            </a:r>
            <a:r>
              <a:rPr lang="en-US" altLang="zh-CN" sz="1400"/>
              <a:t>LLMs</a:t>
            </a:r>
            <a:r>
              <a:rPr lang="zh-CN" altLang="en-US" sz="1400"/>
              <a:t>）的应用程序，特别是那些需要与外部数据源交互的复杂系统。它由 </a:t>
            </a:r>
            <a:r>
              <a:rPr lang="en-US" altLang="zh-CN" sz="1400"/>
              <a:t>Harrison Chase </a:t>
            </a:r>
            <a:r>
              <a:rPr lang="zh-CN" altLang="en-US" sz="1400"/>
              <a:t>发起，目前是最受欢迎的 </a:t>
            </a:r>
            <a:r>
              <a:rPr lang="en-US" altLang="zh-CN" sz="1400"/>
              <a:t>LLM </a:t>
            </a:r>
            <a:r>
              <a:rPr lang="zh-CN" altLang="en-US" sz="1400"/>
              <a:t>应用开发工具之一。</a:t>
            </a:r>
            <a:endParaRPr lang="en-US" sz="1400"/>
          </a:p>
        </p:txBody>
      </p:sp>
    </p:spTree>
    <p:extLst>
      <p:ext uri="{BB962C8B-B14F-4D97-AF65-F5344CB8AC3E}">
        <p14:creationId xmlns:p14="http://schemas.microsoft.com/office/powerpoint/2010/main" val="117254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1F9CB4-13E3-118A-9D63-0330F24045FC}"/>
              </a:ext>
            </a:extLst>
          </p:cNvPr>
          <p:cNvSpPr txBox="1"/>
          <p:nvPr/>
        </p:nvSpPr>
        <p:spPr>
          <a:xfrm>
            <a:off x="1314450" y="2070271"/>
            <a:ext cx="6096000" cy="365293"/>
          </a:xfrm>
          <a:prstGeom prst="rect">
            <a:avLst/>
          </a:prstGeom>
          <a:noFill/>
        </p:spPr>
        <p:txBody>
          <a:bodyPr wrap="square">
            <a:spAutoFit/>
          </a:bodyPr>
          <a:lstStyle/>
          <a:p>
            <a:pPr algn="l" rtl="0" fontAlgn="base">
              <a:lnSpc>
                <a:spcPts val="2172"/>
              </a:lnSpc>
              <a:spcBef>
                <a:spcPts val="800"/>
              </a:spcBef>
              <a:spcAft>
                <a:spcPts val="400"/>
              </a:spcAft>
              <a:buNone/>
            </a:pPr>
            <a:r>
              <a:rPr lang="en-US" sz="1800" b="0" i="0">
                <a:solidFill>
                  <a:srgbClr val="000000"/>
                </a:solidFill>
                <a:effectLst/>
                <a:latin typeface="Aptos" panose="020B0004020202020204" pitchFamily="34" charset="0"/>
              </a:rPr>
              <a:t> </a:t>
            </a:r>
            <a:endParaRPr lang="en-US" b="0" i="0">
              <a:solidFill>
                <a:srgbClr val="000000"/>
              </a:solidFill>
              <a:effectLst/>
              <a:latin typeface="Segoe UI" panose="020B0502040204020203" pitchFamily="34" charset="0"/>
            </a:endParaRPr>
          </a:p>
        </p:txBody>
      </p:sp>
      <p:grpSp>
        <p:nvGrpSpPr>
          <p:cNvPr id="7" name="Group 6">
            <a:extLst>
              <a:ext uri="{FF2B5EF4-FFF2-40B4-BE49-F238E27FC236}">
                <a16:creationId xmlns:a16="http://schemas.microsoft.com/office/drawing/2014/main" id="{76176220-4336-D4EE-047B-58A76D4EDCDE}"/>
              </a:ext>
            </a:extLst>
          </p:cNvPr>
          <p:cNvGrpSpPr/>
          <p:nvPr/>
        </p:nvGrpSpPr>
        <p:grpSpPr>
          <a:xfrm>
            <a:off x="0" y="14450"/>
            <a:ext cx="11261720" cy="715766"/>
            <a:chOff x="494949" y="297441"/>
            <a:chExt cx="12073666" cy="804941"/>
          </a:xfrm>
        </p:grpSpPr>
        <p:cxnSp>
          <p:nvCxnSpPr>
            <p:cNvPr id="8" name="直接连接符 135">
              <a:extLst>
                <a:ext uri="{FF2B5EF4-FFF2-40B4-BE49-F238E27FC236}">
                  <a16:creationId xmlns:a16="http://schemas.microsoft.com/office/drawing/2014/main" id="{E41AEFFA-0827-6A37-3CA6-0B9435DA9C45}"/>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组合 136">
              <a:extLst>
                <a:ext uri="{FF2B5EF4-FFF2-40B4-BE49-F238E27FC236}">
                  <a16:creationId xmlns:a16="http://schemas.microsoft.com/office/drawing/2014/main" id="{43F661B7-2A7C-ADC0-5F65-8F84F495941A}"/>
                </a:ext>
              </a:extLst>
            </p:cNvPr>
            <p:cNvGrpSpPr/>
            <p:nvPr/>
          </p:nvGrpSpPr>
          <p:grpSpPr>
            <a:xfrm>
              <a:off x="494949" y="297441"/>
              <a:ext cx="942567" cy="804941"/>
              <a:chOff x="-232427" y="-283585"/>
              <a:chExt cx="2596386" cy="2217283"/>
            </a:xfrm>
          </p:grpSpPr>
          <p:sp>
            <p:nvSpPr>
              <p:cNvPr id="11" name="椭圆 137">
                <a:extLst>
                  <a:ext uri="{FF2B5EF4-FFF2-40B4-BE49-F238E27FC236}">
                    <a16:creationId xmlns:a16="http://schemas.microsoft.com/office/drawing/2014/main" id="{B717AB82-DC23-0895-37B6-600EC66D8A00}"/>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2" name="椭圆 138">
                <a:extLst>
                  <a:ext uri="{FF2B5EF4-FFF2-40B4-BE49-F238E27FC236}">
                    <a16:creationId xmlns:a16="http://schemas.microsoft.com/office/drawing/2014/main" id="{BED80071-25F2-71DE-2444-8DC1A8DC726F}"/>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3" name="椭圆 139">
                <a:extLst>
                  <a:ext uri="{FF2B5EF4-FFF2-40B4-BE49-F238E27FC236}">
                    <a16:creationId xmlns:a16="http://schemas.microsoft.com/office/drawing/2014/main" id="{37D5008B-1BB5-26DE-B134-71A5D1BFE843}"/>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4" name="椭圆 140">
                <a:extLst>
                  <a:ext uri="{FF2B5EF4-FFF2-40B4-BE49-F238E27FC236}">
                    <a16:creationId xmlns:a16="http://schemas.microsoft.com/office/drawing/2014/main" id="{12A16AE0-D675-9720-66BF-AB31477C3462}"/>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5" name="文本框 17">
                <a:extLst>
                  <a:ext uri="{FF2B5EF4-FFF2-40B4-BE49-F238E27FC236}">
                    <a16:creationId xmlns:a16="http://schemas.microsoft.com/office/drawing/2014/main" id="{5D100AAB-FF3E-AFF7-F6CE-2AAC713EF79B}"/>
                  </a:ext>
                </a:extLst>
              </p:cNvPr>
              <p:cNvSpPr txBox="1"/>
              <p:nvPr/>
            </p:nvSpPr>
            <p:spPr>
              <a:xfrm>
                <a:off x="131421" y="168317"/>
                <a:ext cx="2125103" cy="1610816"/>
              </a:xfrm>
              <a:prstGeom prst="rect">
                <a:avLst/>
              </a:prstGeom>
              <a:noFill/>
            </p:spPr>
            <p:txBody>
              <a:bodyPr wrap="square" rtlCol="0">
                <a:spAutoFit/>
              </a:bodyPr>
              <a:lstStyle/>
              <a:p>
                <a:pPr algn="ctr"/>
                <a:endParaRPr lang="zh-CN" altLang="en-US" sz="3200" b="1">
                  <a:solidFill>
                    <a:schemeClr val="accent1"/>
                  </a:solidFill>
                  <a:cs typeface="+mn-ea"/>
                  <a:sym typeface="+mn-lt"/>
                </a:endParaRPr>
              </a:p>
            </p:txBody>
          </p:sp>
          <p:sp>
            <p:nvSpPr>
              <p:cNvPr id="16" name="椭圆 142">
                <a:extLst>
                  <a:ext uri="{FF2B5EF4-FFF2-40B4-BE49-F238E27FC236}">
                    <a16:creationId xmlns:a16="http://schemas.microsoft.com/office/drawing/2014/main" id="{DD9A3B46-BF14-9F3A-C85A-FAB23A89F0B0}"/>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17" name="椭圆 143">
                <a:extLst>
                  <a:ext uri="{FF2B5EF4-FFF2-40B4-BE49-F238E27FC236}">
                    <a16:creationId xmlns:a16="http://schemas.microsoft.com/office/drawing/2014/main" id="{029010C1-7DC3-65F1-D30A-CED2F52F5BE3}"/>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10" name="标题 1">
              <a:extLst>
                <a:ext uri="{FF2B5EF4-FFF2-40B4-BE49-F238E27FC236}">
                  <a16:creationId xmlns:a16="http://schemas.microsoft.com/office/drawing/2014/main" id="{E1B830F7-391D-AD4C-1FE5-030FAF475539}"/>
                </a:ext>
              </a:extLst>
            </p:cNvPr>
            <p:cNvSpPr txBox="1">
              <a:spLocks/>
            </p:cNvSpPr>
            <p:nvPr/>
          </p:nvSpPr>
          <p:spPr>
            <a:xfrm>
              <a:off x="1481836" y="518745"/>
              <a:ext cx="3068745" cy="411773"/>
            </a:xfrm>
            <a:prstGeom prst="rect">
              <a:avLst/>
            </a:prstGeom>
          </p:spPr>
          <p:txBody>
            <a:bodyPr>
              <a:normAutofit fontScale="92500"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zh-CN" altLang="en-US" sz="2400" b="1">
                  <a:solidFill>
                    <a:schemeClr val="accent1"/>
                  </a:solidFill>
                  <a:latin typeface="+mj-lt"/>
                  <a:ea typeface="+mn-ea"/>
                  <a:cs typeface="+mn-ea"/>
                  <a:sym typeface="+mn-lt"/>
                </a:rPr>
                <a:t>参考资料</a:t>
              </a:r>
            </a:p>
          </p:txBody>
        </p:sp>
      </p:grpSp>
      <p:graphicFrame>
        <p:nvGraphicFramePr>
          <p:cNvPr id="19" name="Table 18">
            <a:extLst>
              <a:ext uri="{FF2B5EF4-FFF2-40B4-BE49-F238E27FC236}">
                <a16:creationId xmlns:a16="http://schemas.microsoft.com/office/drawing/2014/main" id="{ED083B14-7E75-9633-9726-9E738B749C69}"/>
              </a:ext>
            </a:extLst>
          </p:cNvPr>
          <p:cNvGraphicFramePr>
            <a:graphicFrameLocks noGrp="1"/>
          </p:cNvGraphicFramePr>
          <p:nvPr/>
        </p:nvGraphicFramePr>
        <p:xfrm>
          <a:off x="966006" y="2252917"/>
          <a:ext cx="10515600" cy="1886339"/>
        </p:xfrm>
        <a:graphic>
          <a:graphicData uri="http://schemas.openxmlformats.org/drawingml/2006/table">
            <a:tbl>
              <a:tblPr>
                <a:tableStyleId>{5C22544A-7EE6-4342-B048-85BDC9FD1C3A}</a:tableStyleId>
              </a:tblPr>
              <a:tblGrid>
                <a:gridCol w="3964309">
                  <a:extLst>
                    <a:ext uri="{9D8B030D-6E8A-4147-A177-3AD203B41FA5}">
                      <a16:colId xmlns:a16="http://schemas.microsoft.com/office/drawing/2014/main" val="1204132630"/>
                    </a:ext>
                  </a:extLst>
                </a:gridCol>
                <a:gridCol w="6551291">
                  <a:extLst>
                    <a:ext uri="{9D8B030D-6E8A-4147-A177-3AD203B41FA5}">
                      <a16:colId xmlns:a16="http://schemas.microsoft.com/office/drawing/2014/main" val="2324264559"/>
                    </a:ext>
                  </a:extLst>
                </a:gridCol>
              </a:tblGrid>
              <a:tr h="269477">
                <a:tc>
                  <a:txBody>
                    <a:bodyPr/>
                    <a:lstStyle/>
                    <a:p>
                      <a:pPr algn="l" fontAlgn="b"/>
                      <a:r>
                        <a:rPr lang="zh-CN" altLang="en-US" sz="1700" u="none" strike="noStrike">
                          <a:effectLst/>
                        </a:rPr>
                        <a:t>文档</a:t>
                      </a:r>
                      <a:endParaRPr lang="zh-CN" altLang="en-US" sz="1700" b="1" i="0" u="none" strike="noStrike">
                        <a:solidFill>
                          <a:srgbClr val="FFFFFF"/>
                        </a:solidFill>
                        <a:effectLst/>
                        <a:latin typeface="Aptos Narrow" panose="020B0004020202020204" pitchFamily="34" charset="0"/>
                      </a:endParaRPr>
                    </a:p>
                  </a:txBody>
                  <a:tcPr marL="8983" marR="8983" marT="8983" marB="0" anchor="b"/>
                </a:tc>
                <a:tc>
                  <a:txBody>
                    <a:bodyPr/>
                    <a:lstStyle/>
                    <a:p>
                      <a:pPr algn="l" fontAlgn="b"/>
                      <a:r>
                        <a:rPr lang="zh-CN" altLang="en-US" sz="1700" u="none" strike="noStrike">
                          <a:effectLst/>
                        </a:rPr>
                        <a:t>链接</a:t>
                      </a:r>
                      <a:endParaRPr lang="zh-CN" altLang="en-US" sz="1700" b="1" i="0" u="none" strike="noStrike">
                        <a:solidFill>
                          <a:srgbClr val="FFFFFF"/>
                        </a:solidFill>
                        <a:effectLst/>
                        <a:latin typeface="Aptos Narrow" panose="020B0004020202020204" pitchFamily="34" charset="0"/>
                      </a:endParaRPr>
                    </a:p>
                  </a:txBody>
                  <a:tcPr marL="8983" marR="8983" marT="8983" marB="0" anchor="b"/>
                </a:tc>
                <a:extLst>
                  <a:ext uri="{0D108BD9-81ED-4DB2-BD59-A6C34878D82A}">
                    <a16:rowId xmlns:a16="http://schemas.microsoft.com/office/drawing/2014/main" val="2062558819"/>
                  </a:ext>
                </a:extLst>
              </a:tr>
              <a:tr h="269477">
                <a:tc>
                  <a:txBody>
                    <a:bodyPr/>
                    <a:lstStyle/>
                    <a:p>
                      <a:pPr algn="l" fontAlgn="b"/>
                      <a:r>
                        <a:rPr lang="en-US" sz="1700" u="none" strike="noStrike">
                          <a:effectLst/>
                        </a:rPr>
                        <a:t>OpenAI </a:t>
                      </a:r>
                      <a:r>
                        <a:rPr lang="zh-CN" altLang="en-US" sz="1700" u="none" strike="noStrike">
                          <a:effectLst/>
                        </a:rPr>
                        <a:t>提示词工程 </a:t>
                      </a:r>
                      <a:endParaRPr lang="zh-CN" altLang="en-US" sz="1700" b="0" i="0" u="none" strike="noStrike">
                        <a:solidFill>
                          <a:srgbClr val="000000"/>
                        </a:solidFill>
                        <a:effectLst/>
                        <a:latin typeface="Aptos Narrow" panose="020B0004020202020204" pitchFamily="34" charset="0"/>
                      </a:endParaRPr>
                    </a:p>
                  </a:txBody>
                  <a:tcPr marL="8983" marR="8983" marT="8983" marB="0" anchor="b"/>
                </a:tc>
                <a:tc>
                  <a:txBody>
                    <a:bodyPr/>
                    <a:lstStyle/>
                    <a:p>
                      <a:pPr algn="l" fontAlgn="b"/>
                      <a:r>
                        <a:rPr lang="en-US" sz="1700" u="sng" strike="noStrike">
                          <a:effectLst/>
                          <a:hlinkClick r:id="rId2"/>
                        </a:rPr>
                        <a:t>https://platform.openai.com/docs/guides/prompt-engineering</a:t>
                      </a:r>
                      <a:endParaRPr lang="en-US" sz="1700" b="0" i="0" u="sng" strike="noStrike">
                        <a:solidFill>
                          <a:srgbClr val="467886"/>
                        </a:solidFill>
                        <a:effectLst/>
                        <a:latin typeface="Aptos Narrow" panose="020B0004020202020204" pitchFamily="34" charset="0"/>
                      </a:endParaRPr>
                    </a:p>
                  </a:txBody>
                  <a:tcPr marL="8983" marR="8983" marT="8983" marB="0" anchor="b"/>
                </a:tc>
                <a:extLst>
                  <a:ext uri="{0D108BD9-81ED-4DB2-BD59-A6C34878D82A}">
                    <a16:rowId xmlns:a16="http://schemas.microsoft.com/office/drawing/2014/main" val="4265421612"/>
                  </a:ext>
                </a:extLst>
              </a:tr>
              <a:tr h="269477">
                <a:tc>
                  <a:txBody>
                    <a:bodyPr/>
                    <a:lstStyle/>
                    <a:p>
                      <a:pPr algn="l" fontAlgn="b"/>
                      <a:r>
                        <a:rPr lang="zh-CN" altLang="en-US" sz="1700" u="none" strike="noStrike">
                          <a:effectLst/>
                        </a:rPr>
                        <a:t>提示词示例 </a:t>
                      </a:r>
                      <a:endParaRPr lang="zh-CN" altLang="en-US" sz="1700" b="0" i="0" u="none" strike="noStrike">
                        <a:solidFill>
                          <a:srgbClr val="000000"/>
                        </a:solidFill>
                        <a:effectLst/>
                        <a:latin typeface="Aptos Narrow" panose="020B0004020202020204" pitchFamily="34" charset="0"/>
                      </a:endParaRPr>
                    </a:p>
                  </a:txBody>
                  <a:tcPr marL="8983" marR="8983" marT="8983" marB="0" anchor="b"/>
                </a:tc>
                <a:tc>
                  <a:txBody>
                    <a:bodyPr/>
                    <a:lstStyle/>
                    <a:p>
                      <a:pPr algn="l" fontAlgn="b"/>
                      <a:r>
                        <a:rPr lang="en-US" sz="1700" u="sng" strike="noStrike">
                          <a:effectLst/>
                          <a:hlinkClick r:id="rId3"/>
                        </a:rPr>
                        <a:t>https://platform.openai.com/docs/examples </a:t>
                      </a:r>
                      <a:endParaRPr lang="en-US" sz="1700" b="0" i="0" u="sng" strike="noStrike">
                        <a:solidFill>
                          <a:srgbClr val="467886"/>
                        </a:solidFill>
                        <a:effectLst/>
                        <a:latin typeface="Aptos Narrow" panose="020B0004020202020204" pitchFamily="34" charset="0"/>
                      </a:endParaRPr>
                    </a:p>
                  </a:txBody>
                  <a:tcPr marL="8983" marR="8983" marT="8983" marB="0" anchor="b"/>
                </a:tc>
                <a:extLst>
                  <a:ext uri="{0D108BD9-81ED-4DB2-BD59-A6C34878D82A}">
                    <a16:rowId xmlns:a16="http://schemas.microsoft.com/office/drawing/2014/main" val="1250748670"/>
                  </a:ext>
                </a:extLst>
              </a:tr>
              <a:tr h="269477">
                <a:tc>
                  <a:txBody>
                    <a:bodyPr/>
                    <a:lstStyle/>
                    <a:p>
                      <a:pPr algn="l" fontAlgn="b"/>
                      <a:r>
                        <a:rPr lang="en-US" sz="1700" u="none" strike="noStrike">
                          <a:effectLst/>
                        </a:rPr>
                        <a:t>Copilot</a:t>
                      </a:r>
                      <a:r>
                        <a:rPr lang="zh-CN" altLang="en-US" sz="1700" u="none" strike="noStrike">
                          <a:effectLst/>
                        </a:rPr>
                        <a:t>提示词工程</a:t>
                      </a:r>
                      <a:endParaRPr lang="zh-CN" altLang="en-US" sz="1700" b="0" i="0" u="none" strike="noStrike">
                        <a:solidFill>
                          <a:srgbClr val="000000"/>
                        </a:solidFill>
                        <a:effectLst/>
                        <a:latin typeface="Aptos Narrow" panose="020B0004020202020204" pitchFamily="34" charset="0"/>
                      </a:endParaRPr>
                    </a:p>
                  </a:txBody>
                  <a:tcPr marL="8983" marR="8983" marT="8983" marB="0" anchor="b"/>
                </a:tc>
                <a:tc>
                  <a:txBody>
                    <a:bodyPr/>
                    <a:lstStyle/>
                    <a:p>
                      <a:pPr algn="l" fontAlgn="b"/>
                      <a:r>
                        <a:rPr lang="zh-CN" altLang="en-US" sz="1700" u="sng" strike="noStrike">
                          <a:effectLst/>
                          <a:hlinkClick r:id="rId4"/>
                        </a:rPr>
                        <a:t>了解 </a:t>
                      </a:r>
                      <a:r>
                        <a:rPr lang="en-US" altLang="zh-CN" sz="1700" u="sng" strike="noStrike">
                          <a:effectLst/>
                          <a:hlinkClick r:id="rId4"/>
                        </a:rPr>
                        <a:t>Copilot </a:t>
                      </a:r>
                      <a:r>
                        <a:rPr lang="zh-CN" altLang="en-US" sz="1700" u="sng" strike="noStrike">
                          <a:effectLst/>
                          <a:hlinkClick r:id="rId4"/>
                        </a:rPr>
                        <a:t>提示 </a:t>
                      </a:r>
                      <a:r>
                        <a:rPr lang="en-US" altLang="zh-CN" sz="1700" u="sng" strike="noStrike">
                          <a:effectLst/>
                          <a:hlinkClick r:id="rId4"/>
                        </a:rPr>
                        <a:t>- Microsoft </a:t>
                      </a:r>
                      <a:r>
                        <a:rPr lang="zh-CN" altLang="en-US" sz="1700" u="sng" strike="noStrike">
                          <a:effectLst/>
                          <a:hlinkClick r:id="rId4"/>
                        </a:rPr>
                        <a:t>支持</a:t>
                      </a:r>
                      <a:endParaRPr lang="zh-CN" altLang="en-US" sz="1700" b="0" i="0" u="sng" strike="noStrike">
                        <a:solidFill>
                          <a:srgbClr val="467886"/>
                        </a:solidFill>
                        <a:effectLst/>
                        <a:latin typeface="Aptos Narrow" panose="020B0004020202020204" pitchFamily="34" charset="0"/>
                      </a:endParaRPr>
                    </a:p>
                  </a:txBody>
                  <a:tcPr marL="8983" marR="8983" marT="8983" marB="0" anchor="b"/>
                </a:tc>
                <a:extLst>
                  <a:ext uri="{0D108BD9-81ED-4DB2-BD59-A6C34878D82A}">
                    <a16:rowId xmlns:a16="http://schemas.microsoft.com/office/drawing/2014/main" val="3659532390"/>
                  </a:ext>
                </a:extLst>
              </a:tr>
              <a:tr h="269477">
                <a:tc>
                  <a:txBody>
                    <a:bodyPr/>
                    <a:lstStyle/>
                    <a:p>
                      <a:pPr algn="l" fontAlgn="b"/>
                      <a:r>
                        <a:rPr lang="en-US" sz="1700" u="none" strike="noStrike">
                          <a:effectLst/>
                        </a:rPr>
                        <a:t>Google</a:t>
                      </a:r>
                      <a:r>
                        <a:rPr lang="zh-CN" altLang="en-US" sz="1700" u="none" strike="noStrike">
                          <a:effectLst/>
                        </a:rPr>
                        <a:t>提示词工程 </a:t>
                      </a:r>
                      <a:endParaRPr lang="zh-CN" altLang="en-US" sz="1700" b="0" i="0" u="none" strike="noStrike">
                        <a:solidFill>
                          <a:srgbClr val="000000"/>
                        </a:solidFill>
                        <a:effectLst/>
                        <a:latin typeface="Aptos Narrow" panose="020B0004020202020204" pitchFamily="34" charset="0"/>
                      </a:endParaRPr>
                    </a:p>
                  </a:txBody>
                  <a:tcPr marL="8983" marR="8983" marT="8983" marB="0" anchor="b"/>
                </a:tc>
                <a:tc>
                  <a:txBody>
                    <a:bodyPr/>
                    <a:lstStyle/>
                    <a:p>
                      <a:pPr algn="l" fontAlgn="b"/>
                      <a:r>
                        <a:rPr lang="zh-CN" altLang="en-US" sz="1700" u="sng" strike="noStrike">
                          <a:effectLst/>
                          <a:hlinkClick r:id="rId5"/>
                        </a:rPr>
                        <a:t>提示简介  </a:t>
                      </a:r>
                      <a:r>
                        <a:rPr lang="en-US" altLang="zh-CN" sz="1700" u="sng" strike="noStrike">
                          <a:effectLst/>
                          <a:hlinkClick r:id="rId5"/>
                        </a:rPr>
                        <a:t>|  Generative AI on Vertex AI  |  Google Cloud</a:t>
                      </a:r>
                      <a:endParaRPr lang="en-US" sz="1700" b="0" i="0" u="sng" strike="noStrike">
                        <a:solidFill>
                          <a:srgbClr val="467886"/>
                        </a:solidFill>
                        <a:effectLst/>
                        <a:latin typeface="Aptos Narrow" panose="020B0004020202020204" pitchFamily="34" charset="0"/>
                      </a:endParaRPr>
                    </a:p>
                  </a:txBody>
                  <a:tcPr marL="8983" marR="8983" marT="8983" marB="0" anchor="b"/>
                </a:tc>
                <a:extLst>
                  <a:ext uri="{0D108BD9-81ED-4DB2-BD59-A6C34878D82A}">
                    <a16:rowId xmlns:a16="http://schemas.microsoft.com/office/drawing/2014/main" val="489050129"/>
                  </a:ext>
                </a:extLst>
              </a:tr>
              <a:tr h="269477">
                <a:tc>
                  <a:txBody>
                    <a:bodyPr/>
                    <a:lstStyle/>
                    <a:p>
                      <a:pPr algn="l" fontAlgn="b"/>
                      <a:r>
                        <a:rPr lang="en-US" sz="1700" u="none" strike="noStrike">
                          <a:effectLst/>
                        </a:rPr>
                        <a:t>langchain</a:t>
                      </a:r>
                      <a:r>
                        <a:rPr lang="zh-CN" altLang="en-US" sz="1700" u="none" strike="noStrike">
                          <a:effectLst/>
                        </a:rPr>
                        <a:t>提示词模板</a:t>
                      </a:r>
                      <a:endParaRPr lang="zh-CN" altLang="en-US" sz="1700" b="0" i="0" u="none" strike="noStrike">
                        <a:solidFill>
                          <a:srgbClr val="000000"/>
                        </a:solidFill>
                        <a:effectLst/>
                        <a:latin typeface="Aptos Narrow" panose="020B0004020202020204" pitchFamily="34" charset="0"/>
                      </a:endParaRPr>
                    </a:p>
                  </a:txBody>
                  <a:tcPr marL="8983" marR="8983" marT="8983" marB="0" anchor="b"/>
                </a:tc>
                <a:tc>
                  <a:txBody>
                    <a:bodyPr/>
                    <a:lstStyle/>
                    <a:p>
                      <a:pPr algn="l" fontAlgn="b"/>
                      <a:r>
                        <a:rPr lang="en-US" sz="1700" u="sng" strike="noStrike">
                          <a:effectLst/>
                          <a:hlinkClick r:id="rId6"/>
                        </a:rPr>
                        <a:t>Prompt Templates | 🦜️🔗 LangChain</a:t>
                      </a:r>
                      <a:endParaRPr lang="en-US" sz="1700" b="0" i="0" u="sng" strike="noStrike">
                        <a:solidFill>
                          <a:srgbClr val="467886"/>
                        </a:solidFill>
                        <a:effectLst/>
                        <a:latin typeface="Aptos Narrow" panose="020B0004020202020204" pitchFamily="34" charset="0"/>
                      </a:endParaRPr>
                    </a:p>
                  </a:txBody>
                  <a:tcPr marL="8983" marR="8983" marT="8983" marB="0" anchor="b"/>
                </a:tc>
                <a:extLst>
                  <a:ext uri="{0D108BD9-81ED-4DB2-BD59-A6C34878D82A}">
                    <a16:rowId xmlns:a16="http://schemas.microsoft.com/office/drawing/2014/main" val="4178366849"/>
                  </a:ext>
                </a:extLst>
              </a:tr>
              <a:tr h="269477">
                <a:tc>
                  <a:txBody>
                    <a:bodyPr/>
                    <a:lstStyle/>
                    <a:p>
                      <a:pPr algn="l" fontAlgn="b"/>
                      <a:r>
                        <a:rPr lang="en-US" sz="1700" u="none" strike="noStrike">
                          <a:effectLst/>
                        </a:rPr>
                        <a:t>Prompt Engineering Guide</a:t>
                      </a:r>
                      <a:endParaRPr lang="en-US" sz="1700" b="0" i="0" u="none" strike="noStrike">
                        <a:solidFill>
                          <a:srgbClr val="000000"/>
                        </a:solidFill>
                        <a:effectLst/>
                        <a:latin typeface="Aptos Narrow" panose="020B0004020202020204" pitchFamily="34" charset="0"/>
                      </a:endParaRPr>
                    </a:p>
                  </a:txBody>
                  <a:tcPr marL="8983" marR="8983" marT="8983" marB="0" anchor="b"/>
                </a:tc>
                <a:tc>
                  <a:txBody>
                    <a:bodyPr/>
                    <a:lstStyle/>
                    <a:p>
                      <a:pPr algn="l" fontAlgn="b"/>
                      <a:r>
                        <a:rPr lang="en-US" sz="1700" u="sng" strike="noStrike">
                          <a:effectLst/>
                          <a:hlinkClick r:id="rId7"/>
                        </a:rPr>
                        <a:t>https://www.promptingguide.ai/</a:t>
                      </a:r>
                      <a:endParaRPr lang="en-US" sz="1700" b="0" i="0" u="sng" strike="noStrike">
                        <a:solidFill>
                          <a:srgbClr val="467886"/>
                        </a:solidFill>
                        <a:effectLst/>
                        <a:latin typeface="Aptos Narrow" panose="020B0004020202020204" pitchFamily="34" charset="0"/>
                      </a:endParaRPr>
                    </a:p>
                  </a:txBody>
                  <a:tcPr marL="8983" marR="8983" marT="8983" marB="0" anchor="b"/>
                </a:tc>
                <a:extLst>
                  <a:ext uri="{0D108BD9-81ED-4DB2-BD59-A6C34878D82A}">
                    <a16:rowId xmlns:a16="http://schemas.microsoft.com/office/drawing/2014/main" val="2446489909"/>
                  </a:ext>
                </a:extLst>
              </a:tr>
            </a:tbl>
          </a:graphicData>
        </a:graphic>
      </p:graphicFrame>
    </p:spTree>
    <p:extLst>
      <p:ext uri="{BB962C8B-B14F-4D97-AF65-F5344CB8AC3E}">
        <p14:creationId xmlns:p14="http://schemas.microsoft.com/office/powerpoint/2010/main" val="967107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B3B357C-9842-D820-03D2-0B7C2CAE653E}"/>
              </a:ext>
            </a:extLst>
          </p:cNvPr>
          <p:cNvGrpSpPr/>
          <p:nvPr/>
        </p:nvGrpSpPr>
        <p:grpSpPr>
          <a:xfrm>
            <a:off x="118334" y="137162"/>
            <a:ext cx="12073666" cy="804941"/>
            <a:chOff x="494949" y="297441"/>
            <a:chExt cx="12073666" cy="804941"/>
          </a:xfrm>
        </p:grpSpPr>
        <p:cxnSp>
          <p:nvCxnSpPr>
            <p:cNvPr id="3" name="直接连接符 135">
              <a:extLst>
                <a:ext uri="{FF2B5EF4-FFF2-40B4-BE49-F238E27FC236}">
                  <a16:creationId xmlns:a16="http://schemas.microsoft.com/office/drawing/2014/main" id="{AB4D87DA-0EA1-A841-FCCA-F93627A2D861}"/>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组合 136">
              <a:extLst>
                <a:ext uri="{FF2B5EF4-FFF2-40B4-BE49-F238E27FC236}">
                  <a16:creationId xmlns:a16="http://schemas.microsoft.com/office/drawing/2014/main" id="{BD7ADE41-4A2F-4618-E77D-A7AE1116915B}"/>
                </a:ext>
              </a:extLst>
            </p:cNvPr>
            <p:cNvGrpSpPr/>
            <p:nvPr/>
          </p:nvGrpSpPr>
          <p:grpSpPr>
            <a:xfrm>
              <a:off x="494949" y="297441"/>
              <a:ext cx="942567" cy="804941"/>
              <a:chOff x="-232427" y="-283585"/>
              <a:chExt cx="2596386" cy="2217283"/>
            </a:xfrm>
          </p:grpSpPr>
          <p:sp>
            <p:nvSpPr>
              <p:cNvPr id="6" name="椭圆 137">
                <a:extLst>
                  <a:ext uri="{FF2B5EF4-FFF2-40B4-BE49-F238E27FC236}">
                    <a16:creationId xmlns:a16="http://schemas.microsoft.com/office/drawing/2014/main" id="{94A2EF3E-9DED-36A6-A9B1-806F6CA35DD3}"/>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7" name="椭圆 138">
                <a:extLst>
                  <a:ext uri="{FF2B5EF4-FFF2-40B4-BE49-F238E27FC236}">
                    <a16:creationId xmlns:a16="http://schemas.microsoft.com/office/drawing/2014/main" id="{F9FEAF25-E9D6-FF7C-65F9-0041B8858558}"/>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8" name="椭圆 139">
                <a:extLst>
                  <a:ext uri="{FF2B5EF4-FFF2-40B4-BE49-F238E27FC236}">
                    <a16:creationId xmlns:a16="http://schemas.microsoft.com/office/drawing/2014/main" id="{FB65FDC1-3878-EE3A-322C-0543FE10930C}"/>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9" name="椭圆 140">
                <a:extLst>
                  <a:ext uri="{FF2B5EF4-FFF2-40B4-BE49-F238E27FC236}">
                    <a16:creationId xmlns:a16="http://schemas.microsoft.com/office/drawing/2014/main" id="{9F02BD89-2061-3E1F-4D3F-C32C76E69F3A}"/>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0" name="文本框 17">
                <a:extLst>
                  <a:ext uri="{FF2B5EF4-FFF2-40B4-BE49-F238E27FC236}">
                    <a16:creationId xmlns:a16="http://schemas.microsoft.com/office/drawing/2014/main" id="{9E90472A-2370-60EB-F961-C33F4D1E9C03}"/>
                  </a:ext>
                </a:extLst>
              </p:cNvPr>
              <p:cNvSpPr txBox="1"/>
              <p:nvPr/>
            </p:nvSpPr>
            <p:spPr>
              <a:xfrm>
                <a:off x="131421" y="168317"/>
                <a:ext cx="2125103" cy="1271698"/>
              </a:xfrm>
              <a:prstGeom prst="rect">
                <a:avLst/>
              </a:prstGeom>
              <a:noFill/>
            </p:spPr>
            <p:txBody>
              <a:bodyPr wrap="square" rtlCol="0">
                <a:spAutoFit/>
              </a:bodyPr>
              <a:lstStyle/>
              <a:p>
                <a:pPr algn="ctr"/>
                <a:r>
                  <a:rPr lang="en-US" altLang="zh-CN" sz="2400" b="1">
                    <a:solidFill>
                      <a:schemeClr val="accent1"/>
                    </a:solidFill>
                    <a:cs typeface="+mn-ea"/>
                    <a:sym typeface="+mn-lt"/>
                  </a:rPr>
                  <a:t>01</a:t>
                </a:r>
                <a:endParaRPr lang="zh-CN" altLang="en-US" sz="3200" b="1">
                  <a:solidFill>
                    <a:schemeClr val="accent1"/>
                  </a:solidFill>
                  <a:cs typeface="+mn-ea"/>
                  <a:sym typeface="+mn-lt"/>
                </a:endParaRPr>
              </a:p>
            </p:txBody>
          </p:sp>
          <p:sp>
            <p:nvSpPr>
              <p:cNvPr id="11" name="椭圆 142">
                <a:extLst>
                  <a:ext uri="{FF2B5EF4-FFF2-40B4-BE49-F238E27FC236}">
                    <a16:creationId xmlns:a16="http://schemas.microsoft.com/office/drawing/2014/main" id="{FA5BAAA1-C93E-3862-0531-94016C8CD7E7}"/>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12" name="椭圆 143">
                <a:extLst>
                  <a:ext uri="{FF2B5EF4-FFF2-40B4-BE49-F238E27FC236}">
                    <a16:creationId xmlns:a16="http://schemas.microsoft.com/office/drawing/2014/main" id="{9F58BF7C-A711-105D-54C9-E935392D89AD}"/>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5" name="标题 1">
              <a:extLst>
                <a:ext uri="{FF2B5EF4-FFF2-40B4-BE49-F238E27FC236}">
                  <a16:creationId xmlns:a16="http://schemas.microsoft.com/office/drawing/2014/main" id="{8342299C-27B7-6FD8-14A4-46FC3CDC608D}"/>
                </a:ext>
              </a:extLst>
            </p:cNvPr>
            <p:cNvSpPr txBox="1">
              <a:spLocks/>
            </p:cNvSpPr>
            <p:nvPr/>
          </p:nvSpPr>
          <p:spPr>
            <a:xfrm>
              <a:off x="1481836" y="518745"/>
              <a:ext cx="3068745" cy="411773"/>
            </a:xfrm>
            <a:prstGeom prst="rect">
              <a:avLst/>
            </a:prstGeom>
          </p:spPr>
          <p:txBody>
            <a:bodyPr>
              <a:normAutofit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zh-CN" altLang="en-US" sz="2400" b="1">
                  <a:solidFill>
                    <a:schemeClr val="accent1"/>
                  </a:solidFill>
                  <a:latin typeface="+mj-lt"/>
                  <a:ea typeface="+mn-ea"/>
                  <a:cs typeface="+mn-ea"/>
                  <a:sym typeface="+mn-lt"/>
                </a:rPr>
                <a:t>目录</a:t>
              </a:r>
            </a:p>
          </p:txBody>
        </p:sp>
      </p:grpSp>
      <p:sp>
        <p:nvSpPr>
          <p:cNvPr id="13" name="Rectangle 1">
            <a:extLst>
              <a:ext uri="{FF2B5EF4-FFF2-40B4-BE49-F238E27FC236}">
                <a16:creationId xmlns:a16="http://schemas.microsoft.com/office/drawing/2014/main" id="{DEF25C08-1724-91CE-3CCD-421A837A705F}"/>
              </a:ext>
            </a:extLst>
          </p:cNvPr>
          <p:cNvSpPr>
            <a:spLocks noChangeArrowheads="1"/>
          </p:cNvSpPr>
          <p:nvPr/>
        </p:nvSpPr>
        <p:spPr bwMode="auto">
          <a:xfrm>
            <a:off x="6758719" y="1482526"/>
            <a:ext cx="4402617" cy="4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err="1">
                <a:ln>
                  <a:noFill/>
                </a:ln>
                <a:solidFill>
                  <a:schemeClr val="tx1"/>
                </a:solidFill>
                <a:effectLst/>
                <a:latin typeface="+mj-ea"/>
                <a:ea typeface="+mj-ea"/>
              </a:rPr>
              <a:t>提示工程基本概念</a:t>
            </a:r>
            <a:r>
              <a:rPr kumimoji="0" lang="en-US" altLang="en-US" sz="2400" b="0" i="0" u="none" strike="noStrike" cap="none" normalizeH="0" baseline="0">
                <a:ln>
                  <a:noFill/>
                </a:ln>
                <a:solidFill>
                  <a:schemeClr val="tx1"/>
                </a:solidFill>
                <a:effectLst/>
                <a:latin typeface="+mj-ea"/>
                <a:ea typeface="+mj-ea"/>
              </a:rPr>
              <a:t> </a:t>
            </a:r>
          </a:p>
          <a:p>
            <a:pPr marL="171450" marR="0" lvl="0" indent="-1714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err="1">
                <a:ln>
                  <a:noFill/>
                </a:ln>
                <a:solidFill>
                  <a:schemeClr val="tx1"/>
                </a:solidFill>
                <a:effectLst/>
                <a:latin typeface="+mj-ea"/>
                <a:ea typeface="+mj-ea"/>
              </a:rPr>
              <a:t>提示设计与优化技巧</a:t>
            </a:r>
            <a:r>
              <a:rPr kumimoji="0" lang="en-US" altLang="en-US" sz="2400" b="0" i="0" u="none" strike="noStrike" cap="none" normalizeH="0" baseline="0">
                <a:ln>
                  <a:noFill/>
                </a:ln>
                <a:solidFill>
                  <a:schemeClr val="tx1"/>
                </a:solidFill>
                <a:effectLst/>
                <a:latin typeface="+mj-ea"/>
                <a:ea typeface="+mj-ea"/>
              </a:rPr>
              <a:t> </a:t>
            </a:r>
          </a:p>
          <a:p>
            <a:pPr marL="171450" marR="0" lvl="0" indent="-1714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a:ln>
                  <a:noFill/>
                </a:ln>
                <a:solidFill>
                  <a:schemeClr val="tx1"/>
                </a:solidFill>
                <a:effectLst/>
                <a:latin typeface="+mj-ea"/>
                <a:ea typeface="+mj-ea"/>
              </a:rPr>
              <a:t>CO-STAR </a:t>
            </a:r>
            <a:r>
              <a:rPr kumimoji="0" lang="zh-CN" altLang="en-US" sz="2400" b="1" i="0" u="none" strike="noStrike" cap="none" normalizeH="0" baseline="0">
                <a:ln>
                  <a:noFill/>
                </a:ln>
                <a:solidFill>
                  <a:schemeClr val="tx1"/>
                </a:solidFill>
                <a:effectLst/>
                <a:latin typeface="+mj-ea"/>
                <a:ea typeface="+mj-ea"/>
              </a:rPr>
              <a:t>框架</a:t>
            </a:r>
            <a:endParaRPr kumimoji="0" lang="en-US" altLang="en-US" sz="2400" b="1" i="0" u="none" strike="noStrike" cap="none" normalizeH="0" baseline="0">
              <a:ln>
                <a:noFill/>
              </a:ln>
              <a:solidFill>
                <a:schemeClr val="tx1"/>
              </a:solidFill>
              <a:effectLst/>
              <a:latin typeface="+mj-ea"/>
              <a:ea typeface="+mj-ea"/>
            </a:endParaRPr>
          </a:p>
          <a:p>
            <a:pPr marL="171450" marR="0" lvl="0" indent="-1714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a:ln>
                  <a:noFill/>
                </a:ln>
                <a:solidFill>
                  <a:schemeClr val="tx1"/>
                </a:solidFill>
                <a:effectLst/>
                <a:latin typeface="+mj-ea"/>
                <a:ea typeface="+mj-ea"/>
              </a:rPr>
              <a:t>Google </a:t>
            </a:r>
            <a:r>
              <a:rPr kumimoji="0" lang="en-US" altLang="en-US" sz="2400" b="1" i="0" u="none" strike="noStrike" cap="none" normalizeH="0" baseline="0" err="1">
                <a:ln>
                  <a:noFill/>
                </a:ln>
                <a:solidFill>
                  <a:schemeClr val="tx1"/>
                </a:solidFill>
                <a:effectLst/>
                <a:latin typeface="+mj-ea"/>
                <a:ea typeface="+mj-ea"/>
              </a:rPr>
              <a:t>提示词工程</a:t>
            </a:r>
            <a:r>
              <a:rPr kumimoji="0" lang="en-US" altLang="en-US" sz="2400" b="0" i="0" u="none" strike="noStrike" cap="none" normalizeH="0" baseline="0">
                <a:ln>
                  <a:noFill/>
                </a:ln>
                <a:solidFill>
                  <a:schemeClr val="tx1"/>
                </a:solidFill>
                <a:effectLst/>
                <a:latin typeface="+mj-ea"/>
                <a:ea typeface="+mj-ea"/>
              </a:rPr>
              <a:t> </a:t>
            </a:r>
          </a:p>
          <a:p>
            <a:pPr marL="171450" marR="0" lvl="0" indent="-1714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zh-CN" sz="2400" b="1" i="0" u="none" strike="noStrike" cap="none" normalizeH="0" baseline="0" err="1">
                <a:ln>
                  <a:noFill/>
                </a:ln>
                <a:solidFill>
                  <a:schemeClr val="tx1"/>
                </a:solidFill>
                <a:effectLst/>
                <a:latin typeface="+mj-ea"/>
                <a:ea typeface="+mj-ea"/>
              </a:rPr>
              <a:t>Langchain</a:t>
            </a:r>
            <a:r>
              <a:rPr kumimoji="0" lang="zh-CN" altLang="en-US" sz="2400" b="1" i="0" u="none" strike="noStrike" cap="none" normalizeH="0" baseline="0">
                <a:ln>
                  <a:noFill/>
                </a:ln>
                <a:solidFill>
                  <a:schemeClr val="tx1"/>
                </a:solidFill>
                <a:effectLst/>
                <a:latin typeface="+mj-ea"/>
                <a:ea typeface="+mj-ea"/>
              </a:rPr>
              <a:t>提示词工程应用</a:t>
            </a:r>
            <a:endParaRPr kumimoji="0" lang="en-US" altLang="zh-CN" sz="2400" b="1" i="0" u="none" strike="noStrike" cap="none" normalizeH="0" baseline="0">
              <a:ln>
                <a:noFill/>
              </a:ln>
              <a:solidFill>
                <a:schemeClr val="tx1"/>
              </a:solidFill>
              <a:effectLst/>
              <a:latin typeface="+mj-ea"/>
              <a:ea typeface="+mj-ea"/>
            </a:endParaRPr>
          </a:p>
          <a:p>
            <a:pPr marL="171450" marR="0" lvl="0" indent="-1714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zh-CN" altLang="en-US" sz="2400" b="1">
                <a:latin typeface="+mj-ea"/>
                <a:ea typeface="+mj-ea"/>
              </a:rPr>
              <a:t>参考资料</a:t>
            </a:r>
            <a:endParaRPr kumimoji="0" lang="en-US" altLang="en-US" sz="2400" b="0" i="0" u="none" strike="noStrike" cap="none" normalizeH="0" baseline="0">
              <a:ln>
                <a:noFill/>
              </a:ln>
              <a:solidFill>
                <a:schemeClr val="tx1"/>
              </a:solidFill>
              <a:effectLst/>
              <a:latin typeface="+mj-ea"/>
              <a:ea typeface="+mj-ea"/>
            </a:endParaRPr>
          </a:p>
        </p:txBody>
      </p:sp>
      <p:pic>
        <p:nvPicPr>
          <p:cNvPr id="1026" name="Picture 2" descr="Generated image">
            <a:extLst>
              <a:ext uri="{FF2B5EF4-FFF2-40B4-BE49-F238E27FC236}">
                <a16:creationId xmlns:a16="http://schemas.microsoft.com/office/drawing/2014/main" id="{42689127-B4F4-51F7-07BB-24CA045FA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57" y="1485889"/>
            <a:ext cx="4764314" cy="476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03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2B41598-12D6-2488-2EE0-641862B6F941}"/>
              </a:ext>
            </a:extLst>
          </p:cNvPr>
          <p:cNvGrpSpPr/>
          <p:nvPr/>
        </p:nvGrpSpPr>
        <p:grpSpPr>
          <a:xfrm>
            <a:off x="118334" y="137162"/>
            <a:ext cx="12073666" cy="804941"/>
            <a:chOff x="494949" y="297441"/>
            <a:chExt cx="12073666" cy="804941"/>
          </a:xfrm>
        </p:grpSpPr>
        <p:cxnSp>
          <p:nvCxnSpPr>
            <p:cNvPr id="4" name="直接连接符 135">
              <a:extLst>
                <a:ext uri="{FF2B5EF4-FFF2-40B4-BE49-F238E27FC236}">
                  <a16:creationId xmlns:a16="http://schemas.microsoft.com/office/drawing/2014/main" id="{3E63AB97-60FC-F2FD-645C-78C0C96DE059}"/>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组合 136">
              <a:extLst>
                <a:ext uri="{FF2B5EF4-FFF2-40B4-BE49-F238E27FC236}">
                  <a16:creationId xmlns:a16="http://schemas.microsoft.com/office/drawing/2014/main" id="{48C9287D-8869-1FB2-53AE-BE0CC9E8E605}"/>
                </a:ext>
              </a:extLst>
            </p:cNvPr>
            <p:cNvGrpSpPr/>
            <p:nvPr/>
          </p:nvGrpSpPr>
          <p:grpSpPr>
            <a:xfrm>
              <a:off x="494949" y="297441"/>
              <a:ext cx="942567" cy="804941"/>
              <a:chOff x="-232427" y="-283585"/>
              <a:chExt cx="2596386" cy="2217283"/>
            </a:xfrm>
          </p:grpSpPr>
          <p:sp>
            <p:nvSpPr>
              <p:cNvPr id="7" name="椭圆 137">
                <a:extLst>
                  <a:ext uri="{FF2B5EF4-FFF2-40B4-BE49-F238E27FC236}">
                    <a16:creationId xmlns:a16="http://schemas.microsoft.com/office/drawing/2014/main" id="{F81171B3-D894-9F15-6F0C-2EA9EFF009B2}"/>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8" name="椭圆 138">
                <a:extLst>
                  <a:ext uri="{FF2B5EF4-FFF2-40B4-BE49-F238E27FC236}">
                    <a16:creationId xmlns:a16="http://schemas.microsoft.com/office/drawing/2014/main" id="{61D0DC14-1720-ED53-11EB-ABD5422EA536}"/>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9" name="椭圆 139">
                <a:extLst>
                  <a:ext uri="{FF2B5EF4-FFF2-40B4-BE49-F238E27FC236}">
                    <a16:creationId xmlns:a16="http://schemas.microsoft.com/office/drawing/2014/main" id="{4707C10B-5524-10DB-A0ED-82A72202A152}"/>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0" name="椭圆 140">
                <a:extLst>
                  <a:ext uri="{FF2B5EF4-FFF2-40B4-BE49-F238E27FC236}">
                    <a16:creationId xmlns:a16="http://schemas.microsoft.com/office/drawing/2014/main" id="{C9F3C3CB-FD09-B3A5-B2AC-8D5A5DED1DA5}"/>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1" name="文本框 17">
                <a:extLst>
                  <a:ext uri="{FF2B5EF4-FFF2-40B4-BE49-F238E27FC236}">
                    <a16:creationId xmlns:a16="http://schemas.microsoft.com/office/drawing/2014/main" id="{0113EB77-F510-DCEB-8ECC-F0C069CECD12}"/>
                  </a:ext>
                </a:extLst>
              </p:cNvPr>
              <p:cNvSpPr txBox="1"/>
              <p:nvPr/>
            </p:nvSpPr>
            <p:spPr>
              <a:xfrm>
                <a:off x="131421" y="168317"/>
                <a:ext cx="2125103" cy="1271698"/>
              </a:xfrm>
              <a:prstGeom prst="rect">
                <a:avLst/>
              </a:prstGeom>
              <a:noFill/>
            </p:spPr>
            <p:txBody>
              <a:bodyPr wrap="square" rtlCol="0">
                <a:spAutoFit/>
              </a:bodyPr>
              <a:lstStyle/>
              <a:p>
                <a:pPr algn="ctr"/>
                <a:r>
                  <a:rPr lang="en-US" altLang="zh-CN" sz="2400" b="1">
                    <a:solidFill>
                      <a:schemeClr val="accent1"/>
                    </a:solidFill>
                    <a:cs typeface="+mn-ea"/>
                    <a:sym typeface="+mn-lt"/>
                  </a:rPr>
                  <a:t>01</a:t>
                </a:r>
                <a:endParaRPr lang="zh-CN" altLang="en-US" sz="3200" b="1">
                  <a:solidFill>
                    <a:schemeClr val="accent1"/>
                  </a:solidFill>
                  <a:cs typeface="+mn-ea"/>
                  <a:sym typeface="+mn-lt"/>
                </a:endParaRPr>
              </a:p>
            </p:txBody>
          </p:sp>
          <p:sp>
            <p:nvSpPr>
              <p:cNvPr id="12" name="椭圆 142">
                <a:extLst>
                  <a:ext uri="{FF2B5EF4-FFF2-40B4-BE49-F238E27FC236}">
                    <a16:creationId xmlns:a16="http://schemas.microsoft.com/office/drawing/2014/main" id="{1791512D-25B6-DB45-96D9-A334A7BE6C78}"/>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13" name="椭圆 143">
                <a:extLst>
                  <a:ext uri="{FF2B5EF4-FFF2-40B4-BE49-F238E27FC236}">
                    <a16:creationId xmlns:a16="http://schemas.microsoft.com/office/drawing/2014/main" id="{8EA80F74-DE63-9F9B-AE21-EA08272302BF}"/>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6" name="标题 1">
              <a:extLst>
                <a:ext uri="{FF2B5EF4-FFF2-40B4-BE49-F238E27FC236}">
                  <a16:creationId xmlns:a16="http://schemas.microsoft.com/office/drawing/2014/main" id="{F4EF298F-AFB3-5B50-7DC7-D070C26EE262}"/>
                </a:ext>
              </a:extLst>
            </p:cNvPr>
            <p:cNvSpPr txBox="1">
              <a:spLocks/>
            </p:cNvSpPr>
            <p:nvPr/>
          </p:nvSpPr>
          <p:spPr>
            <a:xfrm>
              <a:off x="1481836" y="518745"/>
              <a:ext cx="3068745" cy="411773"/>
            </a:xfrm>
            <a:prstGeom prst="rect">
              <a:avLst/>
            </a:prstGeom>
          </p:spPr>
          <p:txBody>
            <a:bodyPr>
              <a:normAutofit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zh-CN" altLang="en-US" sz="2400" b="1">
                  <a:solidFill>
                    <a:schemeClr val="accent1"/>
                  </a:solidFill>
                  <a:latin typeface="+mj-lt"/>
                  <a:ea typeface="+mn-ea"/>
                  <a:cs typeface="+mn-ea"/>
                  <a:sym typeface="+mn-lt"/>
                </a:rPr>
                <a:t>提示工程基本概念</a:t>
              </a:r>
            </a:p>
          </p:txBody>
        </p:sp>
      </p:grpSp>
      <p:sp>
        <p:nvSpPr>
          <p:cNvPr id="29" name="TextBox 28">
            <a:extLst>
              <a:ext uri="{FF2B5EF4-FFF2-40B4-BE49-F238E27FC236}">
                <a16:creationId xmlns:a16="http://schemas.microsoft.com/office/drawing/2014/main" id="{E5CD460C-C55D-FB20-34D1-FA2DAB892ED4}"/>
              </a:ext>
            </a:extLst>
          </p:cNvPr>
          <p:cNvSpPr txBox="1"/>
          <p:nvPr/>
        </p:nvSpPr>
        <p:spPr>
          <a:xfrm>
            <a:off x="1105221" y="823493"/>
            <a:ext cx="10696254" cy="1895519"/>
          </a:xfrm>
          <a:prstGeom prst="rect">
            <a:avLst/>
          </a:prstGeom>
          <a:noFill/>
        </p:spPr>
        <p:txBody>
          <a:bodyPr wrap="square">
            <a:spAutoFit/>
          </a:bodyPr>
          <a:lstStyle/>
          <a:p>
            <a:pPr>
              <a:lnSpc>
                <a:spcPct val="150000"/>
              </a:lnSpc>
            </a:pPr>
            <a:r>
              <a:rPr lang="zh-CN" altLang="en-US" sz="1600"/>
              <a:t>提示工程（</a:t>
            </a:r>
            <a:r>
              <a:rPr lang="en-US" sz="1600" b="1"/>
              <a:t>Prompt Engineering</a:t>
            </a:r>
            <a:r>
              <a:rPr lang="en-US" sz="1600"/>
              <a:t>）</a:t>
            </a:r>
            <a:r>
              <a:rPr lang="zh-CN" altLang="en-US" sz="1600"/>
              <a:t>是指设计、优化与大型语言模型（如 </a:t>
            </a:r>
            <a:r>
              <a:rPr lang="en-US" sz="1600" err="1"/>
              <a:t>ChatGPT、Claude、Gemini</a:t>
            </a:r>
            <a:r>
              <a:rPr lang="en-US" sz="1600"/>
              <a:t> </a:t>
            </a:r>
            <a:r>
              <a:rPr lang="zh-CN" altLang="en-US" sz="1600"/>
              <a:t>等）交互的输入提示（</a:t>
            </a:r>
            <a:r>
              <a:rPr lang="en-US" sz="1600"/>
              <a:t>Prompt），</a:t>
            </a:r>
            <a:r>
              <a:rPr lang="zh-CN" altLang="en-US" sz="1600"/>
              <a:t>以便获得</a:t>
            </a:r>
            <a:r>
              <a:rPr lang="zh-CN" altLang="en-US" sz="1600" b="1"/>
              <a:t>更准确、更符合预期、更高质量的输出</a:t>
            </a:r>
            <a:r>
              <a:rPr lang="zh-CN" altLang="en-US" sz="1600"/>
              <a:t>的一种技术和实践方法。</a:t>
            </a:r>
            <a:endParaRPr lang="en-US" altLang="zh-CN" sz="1600">
              <a:latin typeface="+mn-ea"/>
            </a:endParaRPr>
          </a:p>
          <a:p>
            <a:pPr>
              <a:lnSpc>
                <a:spcPct val="150000"/>
              </a:lnSpc>
              <a:buNone/>
            </a:pPr>
            <a:endParaRPr lang="en-US" altLang="zh-CN" sz="1600">
              <a:latin typeface="+mn-ea"/>
            </a:endParaRPr>
          </a:p>
          <a:p>
            <a:pPr>
              <a:lnSpc>
                <a:spcPct val="150000"/>
              </a:lnSpc>
              <a:buNone/>
            </a:pPr>
            <a:r>
              <a:rPr lang="zh-CN" altLang="en-US" sz="1600">
                <a:latin typeface="+mn-ea"/>
              </a:rPr>
              <a:t>在大语言模型中，</a:t>
            </a:r>
            <a:r>
              <a:rPr lang="en-US" altLang="zh-CN" sz="1600">
                <a:latin typeface="+mn-ea"/>
              </a:rPr>
              <a:t>Prompt</a:t>
            </a:r>
            <a:r>
              <a:rPr lang="zh-CN" altLang="en-US" sz="1600">
                <a:latin typeface="+mn-ea"/>
              </a:rPr>
              <a:t>起到的作用非常关键，主要包括：</a:t>
            </a:r>
            <a:endParaRPr lang="en-US" altLang="zh-CN" sz="1600">
              <a:latin typeface="+mn-ea"/>
            </a:endParaRPr>
          </a:p>
          <a:p>
            <a:pPr>
              <a:lnSpc>
                <a:spcPct val="150000"/>
              </a:lnSpc>
              <a:buNone/>
            </a:pPr>
            <a:endParaRPr lang="zh-CN" altLang="en-US" sz="1600">
              <a:latin typeface="+mn-ea"/>
            </a:endParaRPr>
          </a:p>
        </p:txBody>
      </p:sp>
      <p:pic>
        <p:nvPicPr>
          <p:cNvPr id="1026" name="Picture 2" descr="Generated image">
            <a:extLst>
              <a:ext uri="{FF2B5EF4-FFF2-40B4-BE49-F238E27FC236}">
                <a16:creationId xmlns:a16="http://schemas.microsoft.com/office/drawing/2014/main" id="{357B90AB-0E40-EA56-D441-EB398B60A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993" y="1771252"/>
            <a:ext cx="2731455" cy="4097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85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A44C5F-7A49-85DE-F9BC-354D9FD4DA67}"/>
              </a:ext>
            </a:extLst>
          </p:cNvPr>
          <p:cNvSpPr/>
          <p:nvPr/>
        </p:nvSpPr>
        <p:spPr>
          <a:xfrm>
            <a:off x="1204787" y="4806950"/>
            <a:ext cx="5545263" cy="984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4DDE4F7-AD58-7FAD-FB74-AF146B5F8A3C}"/>
              </a:ext>
            </a:extLst>
          </p:cNvPr>
          <p:cNvSpPr/>
          <p:nvPr/>
        </p:nvSpPr>
        <p:spPr>
          <a:xfrm>
            <a:off x="1204787" y="3149600"/>
            <a:ext cx="2192463" cy="885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28EDD30-ECA2-11A5-8D8E-470F2FD84D4B}"/>
              </a:ext>
            </a:extLst>
          </p:cNvPr>
          <p:cNvGrpSpPr/>
          <p:nvPr/>
        </p:nvGrpSpPr>
        <p:grpSpPr>
          <a:xfrm>
            <a:off x="347803" y="176492"/>
            <a:ext cx="12073666" cy="804941"/>
            <a:chOff x="494949" y="297441"/>
            <a:chExt cx="12073666" cy="804941"/>
          </a:xfrm>
        </p:grpSpPr>
        <p:cxnSp>
          <p:nvCxnSpPr>
            <p:cNvPr id="5" name="直接连接符 135">
              <a:extLst>
                <a:ext uri="{FF2B5EF4-FFF2-40B4-BE49-F238E27FC236}">
                  <a16:creationId xmlns:a16="http://schemas.microsoft.com/office/drawing/2014/main" id="{92BD30C6-5D5B-6B1D-6E1A-8561B221B28D}"/>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组合 136">
              <a:extLst>
                <a:ext uri="{FF2B5EF4-FFF2-40B4-BE49-F238E27FC236}">
                  <a16:creationId xmlns:a16="http://schemas.microsoft.com/office/drawing/2014/main" id="{76FA44F3-2413-6458-7108-26A7946569D3}"/>
                </a:ext>
              </a:extLst>
            </p:cNvPr>
            <p:cNvGrpSpPr/>
            <p:nvPr/>
          </p:nvGrpSpPr>
          <p:grpSpPr>
            <a:xfrm>
              <a:off x="494949" y="297441"/>
              <a:ext cx="942567" cy="804941"/>
              <a:chOff x="-232427" y="-283585"/>
              <a:chExt cx="2596386" cy="2217283"/>
            </a:xfrm>
          </p:grpSpPr>
          <p:sp>
            <p:nvSpPr>
              <p:cNvPr id="8" name="椭圆 137">
                <a:extLst>
                  <a:ext uri="{FF2B5EF4-FFF2-40B4-BE49-F238E27FC236}">
                    <a16:creationId xmlns:a16="http://schemas.microsoft.com/office/drawing/2014/main" id="{0E38AC81-8638-A5FC-935E-8CDC0172AB71}"/>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9" name="椭圆 138">
                <a:extLst>
                  <a:ext uri="{FF2B5EF4-FFF2-40B4-BE49-F238E27FC236}">
                    <a16:creationId xmlns:a16="http://schemas.microsoft.com/office/drawing/2014/main" id="{FED09FAC-C7E6-6326-E2AB-A5BA1F7F0A4F}"/>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0" name="椭圆 139">
                <a:extLst>
                  <a:ext uri="{FF2B5EF4-FFF2-40B4-BE49-F238E27FC236}">
                    <a16:creationId xmlns:a16="http://schemas.microsoft.com/office/drawing/2014/main" id="{DAC73FC0-3D02-ED98-7038-04C3621423A4}"/>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1" name="椭圆 140">
                <a:extLst>
                  <a:ext uri="{FF2B5EF4-FFF2-40B4-BE49-F238E27FC236}">
                    <a16:creationId xmlns:a16="http://schemas.microsoft.com/office/drawing/2014/main" id="{8A3656EC-CEEF-7BBD-A76C-DB89D3E74068}"/>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2" name="文本框 17">
                <a:extLst>
                  <a:ext uri="{FF2B5EF4-FFF2-40B4-BE49-F238E27FC236}">
                    <a16:creationId xmlns:a16="http://schemas.microsoft.com/office/drawing/2014/main" id="{11711C08-5212-6A97-3EF5-89D6058EE16C}"/>
                  </a:ext>
                </a:extLst>
              </p:cNvPr>
              <p:cNvSpPr txBox="1"/>
              <p:nvPr/>
            </p:nvSpPr>
            <p:spPr>
              <a:xfrm>
                <a:off x="131421" y="168317"/>
                <a:ext cx="2125103" cy="1271698"/>
              </a:xfrm>
              <a:prstGeom prst="rect">
                <a:avLst/>
              </a:prstGeom>
              <a:noFill/>
            </p:spPr>
            <p:txBody>
              <a:bodyPr wrap="square" rtlCol="0">
                <a:spAutoFit/>
              </a:bodyPr>
              <a:lstStyle/>
              <a:p>
                <a:pPr algn="ctr"/>
                <a:r>
                  <a:rPr lang="en-US" altLang="zh-CN" sz="2400" b="1">
                    <a:solidFill>
                      <a:schemeClr val="accent1"/>
                    </a:solidFill>
                    <a:cs typeface="+mn-ea"/>
                    <a:sym typeface="+mn-lt"/>
                  </a:rPr>
                  <a:t>01</a:t>
                </a:r>
                <a:endParaRPr lang="zh-CN" altLang="en-US" sz="3200" b="1">
                  <a:solidFill>
                    <a:schemeClr val="accent1"/>
                  </a:solidFill>
                  <a:cs typeface="+mn-ea"/>
                  <a:sym typeface="+mn-lt"/>
                </a:endParaRPr>
              </a:p>
            </p:txBody>
          </p:sp>
          <p:sp>
            <p:nvSpPr>
              <p:cNvPr id="13" name="椭圆 142">
                <a:extLst>
                  <a:ext uri="{FF2B5EF4-FFF2-40B4-BE49-F238E27FC236}">
                    <a16:creationId xmlns:a16="http://schemas.microsoft.com/office/drawing/2014/main" id="{0EAD2987-6D16-4C3F-BC64-8C99C05767EE}"/>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14" name="椭圆 143">
                <a:extLst>
                  <a:ext uri="{FF2B5EF4-FFF2-40B4-BE49-F238E27FC236}">
                    <a16:creationId xmlns:a16="http://schemas.microsoft.com/office/drawing/2014/main" id="{1134951B-7F96-CF90-685E-39FF27E8AE76}"/>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7" name="标题 1">
              <a:extLst>
                <a:ext uri="{FF2B5EF4-FFF2-40B4-BE49-F238E27FC236}">
                  <a16:creationId xmlns:a16="http://schemas.microsoft.com/office/drawing/2014/main" id="{87342D4E-673E-02AF-B2A0-AD95771AF7C1}"/>
                </a:ext>
              </a:extLst>
            </p:cNvPr>
            <p:cNvSpPr txBox="1">
              <a:spLocks/>
            </p:cNvSpPr>
            <p:nvPr/>
          </p:nvSpPr>
          <p:spPr>
            <a:xfrm>
              <a:off x="1481836" y="518745"/>
              <a:ext cx="3068745" cy="411773"/>
            </a:xfrm>
            <a:prstGeom prst="rect">
              <a:avLst/>
            </a:prstGeom>
          </p:spPr>
          <p:txBody>
            <a:bodyPr>
              <a:normAutofit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zh-CN" altLang="en-US" sz="2400" b="1">
                  <a:solidFill>
                    <a:schemeClr val="accent1"/>
                  </a:solidFill>
                  <a:latin typeface="+mj-lt"/>
                  <a:ea typeface="+mn-ea"/>
                  <a:cs typeface="+mn-ea"/>
                  <a:sym typeface="+mn-lt"/>
                </a:rPr>
                <a:t>提示设计与优化技巧</a:t>
              </a:r>
            </a:p>
          </p:txBody>
        </p:sp>
      </p:grpSp>
      <p:sp>
        <p:nvSpPr>
          <p:cNvPr id="16" name="TextBox 15">
            <a:extLst>
              <a:ext uri="{FF2B5EF4-FFF2-40B4-BE49-F238E27FC236}">
                <a16:creationId xmlns:a16="http://schemas.microsoft.com/office/drawing/2014/main" id="{56734FF7-832B-0057-14AA-7D78C92A4BD2}"/>
              </a:ext>
            </a:extLst>
          </p:cNvPr>
          <p:cNvSpPr txBox="1"/>
          <p:nvPr/>
        </p:nvSpPr>
        <p:spPr>
          <a:xfrm>
            <a:off x="1153987" y="1291709"/>
            <a:ext cx="6138862" cy="369332"/>
          </a:xfrm>
          <a:prstGeom prst="rect">
            <a:avLst/>
          </a:prstGeom>
          <a:noFill/>
        </p:spPr>
        <p:txBody>
          <a:bodyPr wrap="square">
            <a:spAutoFit/>
          </a:bodyPr>
          <a:lstStyle/>
          <a:p>
            <a:r>
              <a:rPr lang="zh-CN" altLang="en-US" b="1"/>
              <a:t>通用提示 </a:t>
            </a:r>
            <a:r>
              <a:rPr lang="en-US" altLang="zh-CN" b="1"/>
              <a:t>/ </a:t>
            </a:r>
            <a:r>
              <a:rPr lang="zh-CN" altLang="en-US" b="1"/>
              <a:t>零样本 </a:t>
            </a:r>
            <a:r>
              <a:rPr lang="en-US" altLang="zh-CN" b="1"/>
              <a:t>(</a:t>
            </a:r>
            <a:r>
              <a:rPr lang="en-US" b="1"/>
              <a:t>General prompting / zero shot) </a:t>
            </a:r>
          </a:p>
        </p:txBody>
      </p:sp>
      <p:graphicFrame>
        <p:nvGraphicFramePr>
          <p:cNvPr id="23" name="Table 22">
            <a:extLst>
              <a:ext uri="{FF2B5EF4-FFF2-40B4-BE49-F238E27FC236}">
                <a16:creationId xmlns:a16="http://schemas.microsoft.com/office/drawing/2014/main" id="{5186F294-68B5-25E2-A515-2864D3D0EE91}"/>
              </a:ext>
            </a:extLst>
          </p:cNvPr>
          <p:cNvGraphicFramePr>
            <a:graphicFrameLocks noGrp="1"/>
          </p:cNvGraphicFramePr>
          <p:nvPr/>
        </p:nvGraphicFramePr>
        <p:xfrm>
          <a:off x="1251368" y="1894307"/>
          <a:ext cx="10451431" cy="777240"/>
        </p:xfrm>
        <a:graphic>
          <a:graphicData uri="http://schemas.openxmlformats.org/drawingml/2006/table">
            <a:tbl>
              <a:tblPr/>
              <a:tblGrid>
                <a:gridCol w="3481207">
                  <a:extLst>
                    <a:ext uri="{9D8B030D-6E8A-4147-A177-3AD203B41FA5}">
                      <a16:colId xmlns:a16="http://schemas.microsoft.com/office/drawing/2014/main" val="1677540827"/>
                    </a:ext>
                  </a:extLst>
                </a:gridCol>
                <a:gridCol w="3485112">
                  <a:extLst>
                    <a:ext uri="{9D8B030D-6E8A-4147-A177-3AD203B41FA5}">
                      <a16:colId xmlns:a16="http://schemas.microsoft.com/office/drawing/2014/main" val="3594122364"/>
                    </a:ext>
                  </a:extLst>
                </a:gridCol>
                <a:gridCol w="3485112">
                  <a:extLst>
                    <a:ext uri="{9D8B030D-6E8A-4147-A177-3AD203B41FA5}">
                      <a16:colId xmlns:a16="http://schemas.microsoft.com/office/drawing/2014/main" val="2028399096"/>
                    </a:ext>
                  </a:extLst>
                </a:gridCol>
              </a:tblGrid>
              <a:tr h="0">
                <a:tc>
                  <a:txBody>
                    <a:bodyPr/>
                    <a:lstStyle/>
                    <a:p>
                      <a:r>
                        <a:rPr lang="zh-CN" altLang="en-US" sz="1100"/>
                        <a:t>类别</a:t>
                      </a:r>
                    </a:p>
                  </a:txBody>
                  <a:tcPr anchor="ctr">
                    <a:lnL>
                      <a:noFill/>
                    </a:lnL>
                    <a:lnR>
                      <a:noFill/>
                    </a:lnR>
                    <a:lnT>
                      <a:noFill/>
                    </a:lnT>
                    <a:lnB>
                      <a:noFill/>
                    </a:lnB>
                    <a:noFill/>
                  </a:tcPr>
                </a:tc>
                <a:tc>
                  <a:txBody>
                    <a:bodyPr/>
                    <a:lstStyle/>
                    <a:p>
                      <a:r>
                        <a:rPr lang="zh-CN" altLang="en-US" sz="1100"/>
                        <a:t>说明</a:t>
                      </a:r>
                    </a:p>
                  </a:txBody>
                  <a:tcPr anchor="ctr">
                    <a:lnL>
                      <a:noFill/>
                    </a:lnL>
                    <a:lnR>
                      <a:noFill/>
                    </a:lnR>
                    <a:lnT>
                      <a:noFill/>
                    </a:lnT>
                    <a:lnB>
                      <a:noFill/>
                    </a:lnB>
                    <a:noFill/>
                  </a:tcPr>
                </a:tc>
                <a:tc>
                  <a:txBody>
                    <a:bodyPr/>
                    <a:lstStyle/>
                    <a:p>
                      <a:r>
                        <a:rPr lang="zh-CN" altLang="en-US" sz="1100"/>
                        <a:t>例子简述</a:t>
                      </a:r>
                    </a:p>
                  </a:txBody>
                  <a:tcPr anchor="ctr">
                    <a:lnL>
                      <a:noFill/>
                    </a:lnL>
                    <a:lnR>
                      <a:noFill/>
                    </a:lnR>
                    <a:lnT>
                      <a:noFill/>
                    </a:lnT>
                    <a:lnB>
                      <a:noFill/>
                    </a:lnB>
                    <a:noFill/>
                  </a:tcPr>
                </a:tc>
                <a:extLst>
                  <a:ext uri="{0D108BD9-81ED-4DB2-BD59-A6C34878D82A}">
                    <a16:rowId xmlns:a16="http://schemas.microsoft.com/office/drawing/2014/main" val="2437924678"/>
                  </a:ext>
                </a:extLst>
              </a:tr>
              <a:tr h="0">
                <a:tc>
                  <a:txBody>
                    <a:bodyPr/>
                    <a:lstStyle/>
                    <a:p>
                      <a:r>
                        <a:rPr lang="it-IT" sz="1100"/>
                        <a:t>通用提示（General）</a:t>
                      </a:r>
                    </a:p>
                  </a:txBody>
                  <a:tcPr anchor="ctr">
                    <a:lnL>
                      <a:noFill/>
                    </a:lnL>
                    <a:lnR>
                      <a:noFill/>
                    </a:lnR>
                    <a:lnT>
                      <a:noFill/>
                    </a:lnT>
                    <a:lnB>
                      <a:noFill/>
                    </a:lnB>
                    <a:noFill/>
                  </a:tcPr>
                </a:tc>
                <a:tc>
                  <a:txBody>
                    <a:bodyPr/>
                    <a:lstStyle/>
                    <a:p>
                      <a:r>
                        <a:rPr lang="zh-CN" altLang="en-US" sz="1100"/>
                        <a:t>给出结构和要求，适合多种任务</a:t>
                      </a:r>
                    </a:p>
                  </a:txBody>
                  <a:tcPr anchor="ctr">
                    <a:lnL>
                      <a:noFill/>
                    </a:lnL>
                    <a:lnR>
                      <a:noFill/>
                    </a:lnR>
                    <a:lnT>
                      <a:noFill/>
                    </a:lnT>
                    <a:lnB>
                      <a:noFill/>
                    </a:lnB>
                    <a:noFill/>
                  </a:tcPr>
                </a:tc>
                <a:tc>
                  <a:txBody>
                    <a:bodyPr/>
                    <a:lstStyle/>
                    <a:p>
                      <a:r>
                        <a:rPr lang="zh-CN" altLang="en-US" sz="1100"/>
                        <a:t>“请根据</a:t>
                      </a:r>
                      <a:r>
                        <a:rPr lang="en-US" altLang="zh-CN" sz="1100"/>
                        <a:t>{</a:t>
                      </a:r>
                      <a:r>
                        <a:rPr lang="zh-CN" altLang="en-US" sz="1100"/>
                        <a:t>主题</a:t>
                      </a:r>
                      <a:r>
                        <a:rPr lang="en-US" altLang="zh-CN" sz="1100"/>
                        <a:t>}</a:t>
                      </a:r>
                      <a:r>
                        <a:rPr lang="zh-CN" altLang="en-US" sz="1100"/>
                        <a:t>生成内容。”</a:t>
                      </a:r>
                    </a:p>
                  </a:txBody>
                  <a:tcPr anchor="ctr">
                    <a:lnL>
                      <a:noFill/>
                    </a:lnL>
                    <a:lnR>
                      <a:noFill/>
                    </a:lnR>
                    <a:lnT>
                      <a:noFill/>
                    </a:lnT>
                    <a:lnB>
                      <a:noFill/>
                    </a:lnB>
                    <a:noFill/>
                  </a:tcPr>
                </a:tc>
                <a:extLst>
                  <a:ext uri="{0D108BD9-81ED-4DB2-BD59-A6C34878D82A}">
                    <a16:rowId xmlns:a16="http://schemas.microsoft.com/office/drawing/2014/main" val="781825373"/>
                  </a:ext>
                </a:extLst>
              </a:tr>
              <a:tr h="0">
                <a:tc>
                  <a:txBody>
                    <a:bodyPr/>
                    <a:lstStyle/>
                    <a:p>
                      <a:r>
                        <a:rPr lang="zh-CN" altLang="en-US" sz="1100"/>
                        <a:t>零样本提示（</a:t>
                      </a:r>
                      <a:r>
                        <a:rPr lang="en-US" sz="1100"/>
                        <a:t>Zero-shot）</a:t>
                      </a:r>
                    </a:p>
                  </a:txBody>
                  <a:tcPr anchor="ctr">
                    <a:lnL>
                      <a:noFill/>
                    </a:lnL>
                    <a:lnR>
                      <a:noFill/>
                    </a:lnR>
                    <a:lnT>
                      <a:noFill/>
                    </a:lnT>
                    <a:lnB>
                      <a:noFill/>
                    </a:lnB>
                    <a:noFill/>
                  </a:tcPr>
                </a:tc>
                <a:tc>
                  <a:txBody>
                    <a:bodyPr/>
                    <a:lstStyle/>
                    <a:p>
                      <a:r>
                        <a:rPr lang="zh-CN" altLang="en-US" sz="1100"/>
                        <a:t>直接要求完成任务，不给例子</a:t>
                      </a:r>
                    </a:p>
                  </a:txBody>
                  <a:tcPr anchor="ctr">
                    <a:lnL>
                      <a:noFill/>
                    </a:lnL>
                    <a:lnR>
                      <a:noFill/>
                    </a:lnR>
                    <a:lnT>
                      <a:noFill/>
                    </a:lnT>
                    <a:lnB>
                      <a:noFill/>
                    </a:lnB>
                    <a:noFill/>
                  </a:tcPr>
                </a:tc>
                <a:tc>
                  <a:txBody>
                    <a:bodyPr/>
                    <a:lstStyle/>
                    <a:p>
                      <a:r>
                        <a:rPr lang="zh-CN" altLang="en-US" sz="1100"/>
                        <a:t>“请列出五种方法。”</a:t>
                      </a:r>
                    </a:p>
                  </a:txBody>
                  <a:tcPr anchor="ctr">
                    <a:lnL>
                      <a:noFill/>
                    </a:lnL>
                    <a:lnR>
                      <a:noFill/>
                    </a:lnR>
                    <a:lnT>
                      <a:noFill/>
                    </a:lnT>
                    <a:lnB>
                      <a:noFill/>
                    </a:lnB>
                    <a:noFill/>
                  </a:tcPr>
                </a:tc>
                <a:extLst>
                  <a:ext uri="{0D108BD9-81ED-4DB2-BD59-A6C34878D82A}">
                    <a16:rowId xmlns:a16="http://schemas.microsoft.com/office/drawing/2014/main" val="2222041267"/>
                  </a:ext>
                </a:extLst>
              </a:tr>
            </a:tbl>
          </a:graphicData>
        </a:graphic>
      </p:graphicFrame>
      <p:sp>
        <p:nvSpPr>
          <p:cNvPr id="18" name="TextBox 17">
            <a:extLst>
              <a:ext uri="{FF2B5EF4-FFF2-40B4-BE49-F238E27FC236}">
                <a16:creationId xmlns:a16="http://schemas.microsoft.com/office/drawing/2014/main" id="{63B674EF-D2AF-ABFD-67EC-980C2604FEFD}"/>
              </a:ext>
            </a:extLst>
          </p:cNvPr>
          <p:cNvSpPr txBox="1"/>
          <p:nvPr/>
        </p:nvSpPr>
        <p:spPr>
          <a:xfrm>
            <a:off x="1153987" y="4258666"/>
            <a:ext cx="6138862" cy="369332"/>
          </a:xfrm>
          <a:prstGeom prst="rect">
            <a:avLst/>
          </a:prstGeom>
          <a:noFill/>
        </p:spPr>
        <p:txBody>
          <a:bodyPr wrap="square">
            <a:spAutoFit/>
          </a:bodyPr>
          <a:lstStyle/>
          <a:p>
            <a:r>
              <a:rPr lang="zh-CN" altLang="en-US" b="1"/>
              <a:t>单样本 </a:t>
            </a:r>
            <a:r>
              <a:rPr lang="en-US" altLang="zh-CN" b="1"/>
              <a:t>&amp; </a:t>
            </a:r>
            <a:r>
              <a:rPr lang="zh-CN" altLang="en-US" b="1"/>
              <a:t>少样本 </a:t>
            </a:r>
            <a:r>
              <a:rPr lang="en-US" altLang="zh-CN" b="1"/>
              <a:t>(</a:t>
            </a:r>
            <a:r>
              <a:rPr lang="en-US" b="1"/>
              <a:t>One-shot &amp; few-shot) </a:t>
            </a:r>
          </a:p>
        </p:txBody>
      </p:sp>
      <p:sp>
        <p:nvSpPr>
          <p:cNvPr id="3" name="TextBox 2">
            <a:extLst>
              <a:ext uri="{FF2B5EF4-FFF2-40B4-BE49-F238E27FC236}">
                <a16:creationId xmlns:a16="http://schemas.microsoft.com/office/drawing/2014/main" id="{761380E7-7610-4D48-0973-7A601FB53E6D}"/>
              </a:ext>
            </a:extLst>
          </p:cNvPr>
          <p:cNvSpPr txBox="1"/>
          <p:nvPr/>
        </p:nvSpPr>
        <p:spPr>
          <a:xfrm>
            <a:off x="1204786" y="2875002"/>
            <a:ext cx="2514459" cy="1277273"/>
          </a:xfrm>
          <a:prstGeom prst="rect">
            <a:avLst/>
          </a:prstGeom>
          <a:noFill/>
        </p:spPr>
        <p:txBody>
          <a:bodyPr wrap="square">
            <a:spAutoFit/>
          </a:bodyPr>
          <a:lstStyle/>
          <a:p>
            <a:pPr>
              <a:lnSpc>
                <a:spcPct val="150000"/>
              </a:lnSpc>
            </a:pPr>
            <a:r>
              <a:rPr lang="zh-CN" altLang="en-US" sz="1100"/>
              <a:t>零样本提示</a:t>
            </a:r>
            <a:r>
              <a:rPr lang="en-US" altLang="zh-CN" sz="1100"/>
              <a:t>(example)</a:t>
            </a:r>
            <a:r>
              <a:rPr lang="zh-CN" altLang="en-US" sz="1100"/>
              <a:t>：</a:t>
            </a:r>
            <a:endParaRPr lang="en-US" sz="1100"/>
          </a:p>
          <a:p>
            <a:pPr>
              <a:lnSpc>
                <a:spcPct val="150000"/>
              </a:lnSpc>
            </a:pPr>
            <a:r>
              <a:rPr lang="en-US" sz="1100" err="1"/>
              <a:t>将文本分类为中性、负面或正面</a:t>
            </a:r>
            <a:r>
              <a:rPr lang="en-US" sz="1100"/>
              <a:t>。</a:t>
            </a:r>
          </a:p>
          <a:p>
            <a:pPr>
              <a:lnSpc>
                <a:spcPct val="150000"/>
              </a:lnSpc>
            </a:pPr>
            <a:r>
              <a:rPr lang="en-US" sz="1100" err="1"/>
              <a:t>文本：我认为这次假期还可以</a:t>
            </a:r>
            <a:r>
              <a:rPr lang="en-US" sz="1100"/>
              <a:t>。</a:t>
            </a:r>
          </a:p>
          <a:p>
            <a:pPr>
              <a:lnSpc>
                <a:spcPct val="150000"/>
              </a:lnSpc>
            </a:pPr>
            <a:r>
              <a:rPr lang="en-US" sz="1100" err="1"/>
              <a:t>情感</a:t>
            </a:r>
            <a:r>
              <a:rPr lang="en-US" sz="1100"/>
              <a:t>：</a:t>
            </a:r>
            <a:r>
              <a:rPr lang="zh-CN" altLang="en-US" sz="1100">
                <a:solidFill>
                  <a:srgbClr val="FF0000"/>
                </a:solidFill>
              </a:rPr>
              <a:t>中性</a:t>
            </a:r>
            <a:endParaRPr lang="en-US" sz="1100">
              <a:solidFill>
                <a:srgbClr val="FF0000"/>
              </a:solidFill>
            </a:endParaRPr>
          </a:p>
          <a:p>
            <a:endParaRPr lang="en-US" sz="1100"/>
          </a:p>
        </p:txBody>
      </p:sp>
      <p:sp>
        <p:nvSpPr>
          <p:cNvPr id="17" name="TextBox 16">
            <a:extLst>
              <a:ext uri="{FF2B5EF4-FFF2-40B4-BE49-F238E27FC236}">
                <a16:creationId xmlns:a16="http://schemas.microsoft.com/office/drawing/2014/main" id="{5809A3BA-5333-1B76-4EC2-BAC072E58102}"/>
              </a:ext>
            </a:extLst>
          </p:cNvPr>
          <p:cNvSpPr txBox="1"/>
          <p:nvPr/>
        </p:nvSpPr>
        <p:spPr>
          <a:xfrm>
            <a:off x="1153986" y="4851427"/>
            <a:ext cx="7085887" cy="1077796"/>
          </a:xfrm>
          <a:prstGeom prst="rect">
            <a:avLst/>
          </a:prstGeom>
          <a:noFill/>
        </p:spPr>
        <p:txBody>
          <a:bodyPr wrap="square">
            <a:spAutoFit/>
          </a:bodyPr>
          <a:lstStyle/>
          <a:p>
            <a:pPr>
              <a:lnSpc>
                <a:spcPct val="150000"/>
              </a:lnSpc>
            </a:pPr>
            <a:r>
              <a:rPr lang="en-US" sz="1100"/>
              <a:t>(example)“</a:t>
            </a:r>
            <a:r>
              <a:rPr lang="en-US" sz="1100" err="1"/>
              <a:t>whatpu”是坦桑尼亚的一种小型毛茸茸的动物。一个使用whatpu这个词的句子的例子是</a:t>
            </a:r>
            <a:r>
              <a:rPr lang="en-US" sz="1100"/>
              <a:t>：</a:t>
            </a:r>
          </a:p>
          <a:p>
            <a:pPr>
              <a:lnSpc>
                <a:spcPct val="150000"/>
              </a:lnSpc>
            </a:pPr>
            <a:r>
              <a:rPr lang="en-US" sz="1100" err="1"/>
              <a:t>我们在非洲旅行时看到了这些非常可爱的whatpus</a:t>
            </a:r>
            <a:r>
              <a:rPr lang="en-US" sz="1100"/>
              <a:t>。</a:t>
            </a:r>
          </a:p>
          <a:p>
            <a:pPr>
              <a:lnSpc>
                <a:spcPct val="150000"/>
              </a:lnSpc>
            </a:pPr>
            <a:r>
              <a:rPr lang="en-US" sz="1100"/>
              <a:t>“</a:t>
            </a:r>
            <a:r>
              <a:rPr lang="en-US" sz="1100" err="1"/>
              <a:t>farduddle”是指快速跳上跳下。一个使用farduddle这个词的句子的例子是</a:t>
            </a:r>
            <a:r>
              <a:rPr lang="en-US" sz="1100"/>
              <a:t>：</a:t>
            </a:r>
            <a:r>
              <a:rPr lang="zh-CN" altLang="en-US" sz="1100">
                <a:solidFill>
                  <a:srgbClr val="FF0000"/>
                </a:solidFill>
              </a:rPr>
              <a:t>我们在公园里看到了一只小兔子不停地</a:t>
            </a:r>
            <a:r>
              <a:rPr lang="en-US" altLang="zh-CN" sz="1100" err="1">
                <a:solidFill>
                  <a:srgbClr val="FF0000"/>
                </a:solidFill>
              </a:rPr>
              <a:t>farduddle</a:t>
            </a:r>
            <a:r>
              <a:rPr lang="zh-CN" altLang="en-US" sz="1100">
                <a:solidFill>
                  <a:srgbClr val="FF0000"/>
                </a:solidFill>
              </a:rPr>
              <a:t>，跳来跳去，玩得不亦乐乎。</a:t>
            </a:r>
            <a:endParaRPr lang="en-US" sz="1100">
              <a:solidFill>
                <a:srgbClr val="FF0000"/>
              </a:solidFill>
            </a:endParaRPr>
          </a:p>
        </p:txBody>
      </p:sp>
    </p:spTree>
    <p:extLst>
      <p:ext uri="{BB962C8B-B14F-4D97-AF65-F5344CB8AC3E}">
        <p14:creationId xmlns:p14="http://schemas.microsoft.com/office/powerpoint/2010/main" val="315740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869359-1064-EB07-58FD-26A6875C92F2}"/>
              </a:ext>
            </a:extLst>
          </p:cNvPr>
          <p:cNvGrpSpPr/>
          <p:nvPr/>
        </p:nvGrpSpPr>
        <p:grpSpPr>
          <a:xfrm>
            <a:off x="289784" y="203837"/>
            <a:ext cx="12073666" cy="804941"/>
            <a:chOff x="494949" y="297441"/>
            <a:chExt cx="12073666" cy="804941"/>
          </a:xfrm>
        </p:grpSpPr>
        <p:cxnSp>
          <p:nvCxnSpPr>
            <p:cNvPr id="3" name="直接连接符 135">
              <a:extLst>
                <a:ext uri="{FF2B5EF4-FFF2-40B4-BE49-F238E27FC236}">
                  <a16:creationId xmlns:a16="http://schemas.microsoft.com/office/drawing/2014/main" id="{2D288EBD-85ED-3584-EE64-9D192BCA47B9}"/>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组合 136">
              <a:extLst>
                <a:ext uri="{FF2B5EF4-FFF2-40B4-BE49-F238E27FC236}">
                  <a16:creationId xmlns:a16="http://schemas.microsoft.com/office/drawing/2014/main" id="{195025B2-5884-9D21-2B01-D4B3AEE77E34}"/>
                </a:ext>
              </a:extLst>
            </p:cNvPr>
            <p:cNvGrpSpPr/>
            <p:nvPr/>
          </p:nvGrpSpPr>
          <p:grpSpPr>
            <a:xfrm>
              <a:off x="494949" y="297441"/>
              <a:ext cx="942567" cy="804941"/>
              <a:chOff x="-232427" y="-283585"/>
              <a:chExt cx="2596386" cy="2217283"/>
            </a:xfrm>
          </p:grpSpPr>
          <p:sp>
            <p:nvSpPr>
              <p:cNvPr id="6" name="椭圆 137">
                <a:extLst>
                  <a:ext uri="{FF2B5EF4-FFF2-40B4-BE49-F238E27FC236}">
                    <a16:creationId xmlns:a16="http://schemas.microsoft.com/office/drawing/2014/main" id="{B78283AA-882C-22E4-9EC6-53C267CA074F}"/>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7" name="椭圆 138">
                <a:extLst>
                  <a:ext uri="{FF2B5EF4-FFF2-40B4-BE49-F238E27FC236}">
                    <a16:creationId xmlns:a16="http://schemas.microsoft.com/office/drawing/2014/main" id="{0CC41BA7-324C-8150-6AAC-8099589F4049}"/>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8" name="椭圆 139">
                <a:extLst>
                  <a:ext uri="{FF2B5EF4-FFF2-40B4-BE49-F238E27FC236}">
                    <a16:creationId xmlns:a16="http://schemas.microsoft.com/office/drawing/2014/main" id="{FBD214B3-38CE-B19F-B126-7FD16F28F34E}"/>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9" name="椭圆 140">
                <a:extLst>
                  <a:ext uri="{FF2B5EF4-FFF2-40B4-BE49-F238E27FC236}">
                    <a16:creationId xmlns:a16="http://schemas.microsoft.com/office/drawing/2014/main" id="{BE19DAA9-52E6-9B69-E601-06C88F995EF0}"/>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1" name="椭圆 142">
                <a:extLst>
                  <a:ext uri="{FF2B5EF4-FFF2-40B4-BE49-F238E27FC236}">
                    <a16:creationId xmlns:a16="http://schemas.microsoft.com/office/drawing/2014/main" id="{CA052F55-79D5-7E94-B2A3-FDD130464B90}"/>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12" name="椭圆 143">
                <a:extLst>
                  <a:ext uri="{FF2B5EF4-FFF2-40B4-BE49-F238E27FC236}">
                    <a16:creationId xmlns:a16="http://schemas.microsoft.com/office/drawing/2014/main" id="{C29E45C5-E934-5143-AAC6-D765882F9D34}"/>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5" name="标题 1">
              <a:extLst>
                <a:ext uri="{FF2B5EF4-FFF2-40B4-BE49-F238E27FC236}">
                  <a16:creationId xmlns:a16="http://schemas.microsoft.com/office/drawing/2014/main" id="{A0CFB7DB-DD0D-8BBD-2357-EAB0EE738C19}"/>
                </a:ext>
              </a:extLst>
            </p:cNvPr>
            <p:cNvSpPr txBox="1">
              <a:spLocks/>
            </p:cNvSpPr>
            <p:nvPr/>
          </p:nvSpPr>
          <p:spPr>
            <a:xfrm>
              <a:off x="1481836" y="518745"/>
              <a:ext cx="3068745" cy="411773"/>
            </a:xfrm>
            <a:prstGeom prst="rect">
              <a:avLst/>
            </a:prstGeom>
          </p:spPr>
          <p:txBody>
            <a:bodyPr>
              <a:normAutofit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zh-CN" altLang="en-US" sz="2400" b="1">
                  <a:solidFill>
                    <a:schemeClr val="accent1"/>
                  </a:solidFill>
                  <a:latin typeface="+mj-lt"/>
                  <a:ea typeface="+mn-ea"/>
                  <a:cs typeface="+mn-ea"/>
                  <a:sym typeface="+mn-lt"/>
                </a:rPr>
                <a:t>提示设计与优化技巧</a:t>
              </a:r>
            </a:p>
          </p:txBody>
        </p:sp>
      </p:grpSp>
      <p:sp>
        <p:nvSpPr>
          <p:cNvPr id="20" name="TextBox 19">
            <a:extLst>
              <a:ext uri="{FF2B5EF4-FFF2-40B4-BE49-F238E27FC236}">
                <a16:creationId xmlns:a16="http://schemas.microsoft.com/office/drawing/2014/main" id="{6C1FFEFF-4234-E411-516A-D619DE4849EF}"/>
              </a:ext>
            </a:extLst>
          </p:cNvPr>
          <p:cNvSpPr txBox="1"/>
          <p:nvPr/>
        </p:nvSpPr>
        <p:spPr>
          <a:xfrm>
            <a:off x="1325437" y="1315135"/>
            <a:ext cx="7504238" cy="369332"/>
          </a:xfrm>
          <a:prstGeom prst="rect">
            <a:avLst/>
          </a:prstGeom>
          <a:noFill/>
        </p:spPr>
        <p:txBody>
          <a:bodyPr wrap="square">
            <a:spAutoFit/>
          </a:bodyPr>
          <a:lstStyle/>
          <a:p>
            <a:r>
              <a:rPr lang="zh-CN" altLang="en-US"/>
              <a:t>系统、上下文和角色提示 </a:t>
            </a:r>
            <a:r>
              <a:rPr lang="en-US" altLang="zh-CN"/>
              <a:t>(</a:t>
            </a:r>
            <a:r>
              <a:rPr lang="en-US"/>
              <a:t>System, contextual and role prompting) </a:t>
            </a:r>
          </a:p>
        </p:txBody>
      </p:sp>
      <p:sp>
        <p:nvSpPr>
          <p:cNvPr id="10" name="Rectangle 9">
            <a:extLst>
              <a:ext uri="{FF2B5EF4-FFF2-40B4-BE49-F238E27FC236}">
                <a16:creationId xmlns:a16="http://schemas.microsoft.com/office/drawing/2014/main" id="{92ED39F3-8089-2704-D06E-FE1070DA2AD6}"/>
              </a:ext>
            </a:extLst>
          </p:cNvPr>
          <p:cNvSpPr/>
          <p:nvPr/>
        </p:nvSpPr>
        <p:spPr>
          <a:xfrm>
            <a:off x="631964" y="1921627"/>
            <a:ext cx="4975569" cy="31542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sz="1400" err="1"/>
              <a:t>下面是与一名技术和科学气氛的AI研究助理进行的对话</a:t>
            </a:r>
            <a:r>
              <a:rPr lang="en-US" sz="1400"/>
              <a:t>。</a:t>
            </a:r>
          </a:p>
          <a:p>
            <a:endParaRPr lang="en-US" sz="1400"/>
          </a:p>
          <a:p>
            <a:r>
              <a:rPr lang="en-US" sz="1400" b="1" err="1"/>
              <a:t>人类</a:t>
            </a:r>
            <a:r>
              <a:rPr lang="en-US" sz="1400" err="1"/>
              <a:t>：你好，你是谁</a:t>
            </a:r>
            <a:r>
              <a:rPr lang="en-US" sz="1400"/>
              <a:t>？</a:t>
            </a:r>
          </a:p>
          <a:p>
            <a:r>
              <a:rPr lang="en-US" sz="1400" b="1" err="1"/>
              <a:t>AI</a:t>
            </a:r>
            <a:r>
              <a:rPr lang="en-US" sz="1400" err="1"/>
              <a:t>：问候！我是一个AI研究助手。今天我能帮你什么忙吗</a:t>
            </a:r>
            <a:r>
              <a:rPr lang="en-US" sz="1400"/>
              <a:t>？</a:t>
            </a:r>
          </a:p>
          <a:p>
            <a:r>
              <a:rPr lang="en-US" sz="1400" err="1"/>
              <a:t>人类：你能告诉我黑洞的形成吗</a:t>
            </a:r>
            <a:r>
              <a:rPr lang="en-US" sz="1400"/>
              <a:t>？</a:t>
            </a:r>
          </a:p>
          <a:p>
            <a:r>
              <a:rPr lang="en-US" altLang="zh-CN" sz="1400" b="1">
                <a:solidFill>
                  <a:srgbClr val="FF0000"/>
                </a:solidFill>
              </a:rPr>
              <a:t>AI</a:t>
            </a:r>
            <a:r>
              <a:rPr lang="zh-CN" altLang="en-US" sz="1400">
                <a:solidFill>
                  <a:srgbClr val="FF0000"/>
                </a:solidFill>
              </a:rPr>
              <a:t>：可以！黑洞通常是由大质量恒星死亡后形成的，过程如下：</a:t>
            </a:r>
          </a:p>
          <a:p>
            <a:r>
              <a:rPr lang="zh-CN" altLang="en-US" sz="1400">
                <a:solidFill>
                  <a:srgbClr val="FF0000"/>
                </a:solidFill>
              </a:rPr>
              <a:t>恒星靠核聚变维持自身平衡。</a:t>
            </a:r>
          </a:p>
          <a:p>
            <a:r>
              <a:rPr lang="zh-CN" altLang="en-US" sz="1400">
                <a:solidFill>
                  <a:srgbClr val="FF0000"/>
                </a:solidFill>
              </a:rPr>
              <a:t>当燃料耗尽，核聚变停止，恒星开始坍缩。</a:t>
            </a:r>
          </a:p>
          <a:p>
            <a:r>
              <a:rPr lang="zh-CN" altLang="en-US" sz="1400">
                <a:solidFill>
                  <a:srgbClr val="FF0000"/>
                </a:solidFill>
              </a:rPr>
              <a:t>如果恒星足够大，核心会猛烈收缩，外层爆炸成超新星。</a:t>
            </a:r>
          </a:p>
          <a:p>
            <a:r>
              <a:rPr lang="zh-CN" altLang="en-US" sz="1400">
                <a:solidFill>
                  <a:srgbClr val="FF0000"/>
                </a:solidFill>
              </a:rPr>
              <a:t>核心继续坍缩，形成一个引力极强、连光都逃不出的区域</a:t>
            </a:r>
            <a:r>
              <a:rPr lang="en-US" altLang="zh-CN" sz="1400">
                <a:solidFill>
                  <a:srgbClr val="FF0000"/>
                </a:solidFill>
              </a:rPr>
              <a:t>——</a:t>
            </a:r>
            <a:r>
              <a:rPr lang="zh-CN" altLang="en-US" sz="1400">
                <a:solidFill>
                  <a:srgbClr val="FF0000"/>
                </a:solidFill>
              </a:rPr>
              <a:t>这就是黑洞。</a:t>
            </a:r>
          </a:p>
          <a:p>
            <a:r>
              <a:rPr lang="zh-CN" altLang="en-US" sz="1400">
                <a:solidFill>
                  <a:srgbClr val="FF0000"/>
                </a:solidFill>
              </a:rPr>
              <a:t>黑洞有大有小，小的叫恒星级黑洞，大的像银河系中心的叫超大质量黑洞。</a:t>
            </a:r>
          </a:p>
        </p:txBody>
      </p:sp>
      <p:sp>
        <p:nvSpPr>
          <p:cNvPr id="13" name="Rectangle 12">
            <a:extLst>
              <a:ext uri="{FF2B5EF4-FFF2-40B4-BE49-F238E27FC236}">
                <a16:creationId xmlns:a16="http://schemas.microsoft.com/office/drawing/2014/main" id="{963AAF5E-9C65-3F34-26F0-97C7858DD9F1}"/>
              </a:ext>
            </a:extLst>
          </p:cNvPr>
          <p:cNvSpPr/>
          <p:nvPr/>
        </p:nvSpPr>
        <p:spPr>
          <a:xfrm>
            <a:off x="7108001" y="2272042"/>
            <a:ext cx="4891442" cy="280379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zh-CN" altLang="en-US" sz="1400"/>
              <a:t>下面是与一名</a:t>
            </a:r>
            <a:r>
              <a:rPr lang="en-US" altLang="zh-CN" sz="1400"/>
              <a:t>AI</a:t>
            </a:r>
            <a:r>
              <a:rPr lang="zh-CN" altLang="en-US" sz="1400"/>
              <a:t>研究助手的对话。助手的回答应该易于被小学生理解。 </a:t>
            </a:r>
            <a:endParaRPr lang="en-US" altLang="zh-CN" sz="1400"/>
          </a:p>
          <a:p>
            <a:r>
              <a:rPr lang="zh-CN" altLang="en-US" sz="1400" b="1"/>
              <a:t>人类</a:t>
            </a:r>
            <a:r>
              <a:rPr lang="zh-CN" altLang="en-US" sz="1400"/>
              <a:t>：你好，你是谁？ </a:t>
            </a:r>
            <a:endParaRPr lang="en-US" altLang="zh-CN" sz="1400"/>
          </a:p>
          <a:p>
            <a:r>
              <a:rPr lang="en-US" altLang="zh-CN" sz="1400" b="1"/>
              <a:t>AI</a:t>
            </a:r>
            <a:r>
              <a:rPr lang="zh-CN" altLang="en-US" sz="1400"/>
              <a:t>：问候！我是一个</a:t>
            </a:r>
            <a:r>
              <a:rPr lang="en-US" altLang="zh-CN" sz="1400"/>
              <a:t>AI</a:t>
            </a:r>
            <a:r>
              <a:rPr lang="zh-CN" altLang="en-US" sz="1400"/>
              <a:t>研究助手。今天我能帮你什么忙吗？ </a:t>
            </a:r>
            <a:r>
              <a:rPr lang="zh-CN" altLang="en-US" sz="1400" b="1"/>
              <a:t>人类</a:t>
            </a:r>
            <a:r>
              <a:rPr lang="zh-CN" altLang="en-US" sz="1400"/>
              <a:t>：你能告诉我黑洞的形成吗？</a:t>
            </a:r>
            <a:endParaRPr lang="en-US" altLang="zh-CN" sz="1400"/>
          </a:p>
          <a:p>
            <a:r>
              <a:rPr lang="en-US" altLang="zh-CN" sz="1400" b="1">
                <a:solidFill>
                  <a:srgbClr val="FF0000"/>
                </a:solidFill>
              </a:rPr>
              <a:t>AI</a:t>
            </a:r>
            <a:r>
              <a:rPr lang="zh-CN" altLang="en-US" sz="1400">
                <a:solidFill>
                  <a:srgbClr val="FF0000"/>
                </a:solidFill>
              </a:rPr>
              <a:t>：当然！黑洞是太空中非常重的星星死掉后变成的。</a:t>
            </a:r>
          </a:p>
          <a:p>
            <a:r>
              <a:rPr lang="zh-CN" altLang="en-US" sz="1400">
                <a:solidFill>
                  <a:srgbClr val="FF0000"/>
                </a:solidFill>
              </a:rPr>
              <a:t>星星用完了能量，就撑不住自己了。</a:t>
            </a:r>
          </a:p>
          <a:p>
            <a:r>
              <a:rPr lang="zh-CN" altLang="en-US" sz="1400">
                <a:solidFill>
                  <a:srgbClr val="FF0000"/>
                </a:solidFill>
              </a:rPr>
              <a:t>它会爆炸，外面的部分飞出去，里面的部分塌下来。</a:t>
            </a:r>
          </a:p>
          <a:p>
            <a:r>
              <a:rPr lang="zh-CN" altLang="en-US" sz="1400">
                <a:solidFill>
                  <a:srgbClr val="FF0000"/>
                </a:solidFill>
              </a:rPr>
              <a:t>如果这颗星星很大，它就会变成一个黑洞。</a:t>
            </a:r>
          </a:p>
          <a:p>
            <a:r>
              <a:rPr lang="zh-CN" altLang="en-US" sz="1400">
                <a:solidFill>
                  <a:srgbClr val="FF0000"/>
                </a:solidFill>
              </a:rPr>
              <a:t>黑洞的引力非常强，连光都逃不掉，所以我们看不见它。</a:t>
            </a:r>
          </a:p>
          <a:p>
            <a:r>
              <a:rPr lang="zh-CN" altLang="en-US" sz="1400">
                <a:solidFill>
                  <a:srgbClr val="FF0000"/>
                </a:solidFill>
              </a:rPr>
              <a:t>黑洞就像一个太空里的大吸尘器，把周围的东西都吸进去！</a:t>
            </a:r>
          </a:p>
          <a:p>
            <a:pPr algn="ctr"/>
            <a:endParaRPr lang="en-US" sz="1400"/>
          </a:p>
        </p:txBody>
      </p:sp>
      <p:cxnSp>
        <p:nvCxnSpPr>
          <p:cNvPr id="15" name="Straight Arrow Connector 14" descr="d&#10;">
            <a:extLst>
              <a:ext uri="{FF2B5EF4-FFF2-40B4-BE49-F238E27FC236}">
                <a16:creationId xmlns:a16="http://schemas.microsoft.com/office/drawing/2014/main" id="{A4359F11-4D19-FA92-A4EE-726B1979D6AA}"/>
              </a:ext>
            </a:extLst>
          </p:cNvPr>
          <p:cNvCxnSpPr>
            <a:cxnSpLocks/>
            <a:stCxn id="10" idx="3"/>
            <a:endCxn id="13" idx="1"/>
          </p:cNvCxnSpPr>
          <p:nvPr/>
        </p:nvCxnSpPr>
        <p:spPr>
          <a:xfrm>
            <a:off x="5607533" y="3498732"/>
            <a:ext cx="1500468" cy="17520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CE99DF-2E98-1AD0-113E-9BA6AAEAE524}"/>
              </a:ext>
            </a:extLst>
          </p:cNvPr>
          <p:cNvSpPr txBox="1"/>
          <p:nvPr/>
        </p:nvSpPr>
        <p:spPr>
          <a:xfrm>
            <a:off x="6002601" y="3379578"/>
            <a:ext cx="719191" cy="307777"/>
          </a:xfrm>
          <a:prstGeom prst="rect">
            <a:avLst/>
          </a:prstGeom>
          <a:noFill/>
        </p:spPr>
        <p:txBody>
          <a:bodyPr wrap="square" rtlCol="0">
            <a:spAutoFit/>
          </a:bodyPr>
          <a:lstStyle/>
          <a:p>
            <a:r>
              <a:rPr lang="zh-CN" altLang="en-US" sz="1400"/>
              <a:t>角色</a:t>
            </a:r>
            <a:endParaRPr lang="en-US" sz="1400"/>
          </a:p>
        </p:txBody>
      </p:sp>
      <p:pic>
        <p:nvPicPr>
          <p:cNvPr id="2050" name="Picture 2" descr="Generated image">
            <a:extLst>
              <a:ext uri="{FF2B5EF4-FFF2-40B4-BE49-F238E27FC236}">
                <a16:creationId xmlns:a16="http://schemas.microsoft.com/office/drawing/2014/main" id="{28B31956-CDDA-563E-5815-E4478B811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1914433"/>
            <a:ext cx="3295711" cy="494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981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7799A1-4274-5BBE-5C0C-6C3601AC2B58}"/>
              </a:ext>
            </a:extLst>
          </p:cNvPr>
          <p:cNvSpPr txBox="1"/>
          <p:nvPr/>
        </p:nvSpPr>
        <p:spPr>
          <a:xfrm>
            <a:off x="1003300" y="1529566"/>
            <a:ext cx="10566400" cy="3608680"/>
          </a:xfrm>
          <a:prstGeom prst="rect">
            <a:avLst/>
          </a:prstGeom>
          <a:noFill/>
        </p:spPr>
        <p:txBody>
          <a:bodyPr wrap="square">
            <a:spAutoFit/>
          </a:bodyPr>
          <a:lstStyle/>
          <a:p>
            <a:pPr>
              <a:lnSpc>
                <a:spcPct val="150000"/>
              </a:lnSpc>
            </a:pPr>
            <a:r>
              <a:rPr lang="zh-CN" altLang="en-US" sz="1400"/>
              <a:t>示例： </a:t>
            </a:r>
            <a:endParaRPr lang="en-US" altLang="zh-CN" sz="1400"/>
          </a:p>
          <a:p>
            <a:pPr>
              <a:lnSpc>
                <a:spcPct val="150000"/>
              </a:lnSpc>
            </a:pPr>
            <a:r>
              <a:rPr lang="zh-CN" altLang="en-US" sz="1400"/>
              <a:t>修改前 </a:t>
            </a:r>
            <a:r>
              <a:rPr lang="en-US" altLang="zh-CN" sz="1400"/>
              <a:t>(</a:t>
            </a:r>
            <a:r>
              <a:rPr lang="en-US" sz="1400"/>
              <a:t>BEFORE): </a:t>
            </a:r>
            <a:r>
              <a:rPr lang="zh-CN" altLang="en-US" sz="1400"/>
              <a:t>我现在正在访问纽约，我想了解更多关于好地点的信息。我和两个 </a:t>
            </a:r>
            <a:r>
              <a:rPr lang="en-US" altLang="zh-CN" sz="1400"/>
              <a:t>3 </a:t>
            </a:r>
            <a:r>
              <a:rPr lang="zh-CN" altLang="en-US" sz="1400"/>
              <a:t>岁的孩子在一起。我们假期 应该去哪里？ </a:t>
            </a:r>
            <a:endParaRPr lang="en-US" altLang="zh-CN" sz="1400"/>
          </a:p>
          <a:p>
            <a:pPr>
              <a:lnSpc>
                <a:spcPct val="150000"/>
              </a:lnSpc>
            </a:pPr>
            <a:endParaRPr lang="en-US" altLang="zh-CN" sz="1400"/>
          </a:p>
          <a:p>
            <a:pPr>
              <a:lnSpc>
                <a:spcPct val="150000"/>
              </a:lnSpc>
            </a:pPr>
            <a:r>
              <a:rPr lang="zh-CN" altLang="en-US" sz="1400"/>
              <a:t>重写后 </a:t>
            </a:r>
            <a:r>
              <a:rPr lang="en-US" altLang="zh-CN" sz="1400"/>
              <a:t>(</a:t>
            </a:r>
            <a:r>
              <a:rPr lang="en-US" sz="1400"/>
              <a:t>AFTER REWRITE): </a:t>
            </a:r>
          </a:p>
          <a:p>
            <a:pPr>
              <a:lnSpc>
                <a:spcPct val="150000"/>
              </a:lnSpc>
            </a:pPr>
            <a:r>
              <a:rPr lang="zh-CN" altLang="en-US" sz="1400"/>
              <a:t>扮演游客的旅行指南。描述在纽约曼哈顿适合带 </a:t>
            </a:r>
            <a:r>
              <a:rPr lang="en-US" altLang="zh-CN" sz="1400"/>
              <a:t>3 </a:t>
            </a:r>
            <a:r>
              <a:rPr lang="zh-CN" altLang="en-US" sz="1400"/>
              <a:t>岁孩子参观的好地方。 </a:t>
            </a:r>
            <a:endParaRPr lang="en-US" altLang="zh-CN" sz="1400"/>
          </a:p>
          <a:p>
            <a:pPr>
              <a:lnSpc>
                <a:spcPct val="150000"/>
              </a:lnSpc>
            </a:pPr>
            <a:endParaRPr lang="en-US" altLang="zh-CN" sz="1400"/>
          </a:p>
          <a:p>
            <a:pPr>
              <a:lnSpc>
                <a:spcPct val="150000"/>
              </a:lnSpc>
            </a:pPr>
            <a:r>
              <a:rPr lang="zh-CN" altLang="en-US" sz="1400"/>
              <a:t>尝试使用描述动作的动词。以下是一些示例： </a:t>
            </a:r>
            <a:r>
              <a:rPr lang="zh-CN" altLang="en-US" sz="1400">
                <a:solidFill>
                  <a:srgbClr val="FF0000"/>
                </a:solidFill>
              </a:rPr>
              <a:t>扮演 </a:t>
            </a:r>
            <a:r>
              <a:rPr lang="en-US" altLang="zh-CN" sz="1400">
                <a:solidFill>
                  <a:srgbClr val="FF0000"/>
                </a:solidFill>
              </a:rPr>
              <a:t>(</a:t>
            </a:r>
            <a:r>
              <a:rPr lang="en-US" sz="1400">
                <a:solidFill>
                  <a:srgbClr val="FF0000"/>
                </a:solidFill>
              </a:rPr>
              <a:t>Act), </a:t>
            </a:r>
            <a:r>
              <a:rPr lang="zh-CN" altLang="en-US" sz="1400">
                <a:solidFill>
                  <a:srgbClr val="FF0000"/>
                </a:solidFill>
              </a:rPr>
              <a:t>分析 </a:t>
            </a:r>
            <a:r>
              <a:rPr lang="en-US" altLang="zh-CN" sz="1400">
                <a:solidFill>
                  <a:srgbClr val="FF0000"/>
                </a:solidFill>
              </a:rPr>
              <a:t>(</a:t>
            </a:r>
            <a:r>
              <a:rPr lang="en-US" sz="1400">
                <a:solidFill>
                  <a:srgbClr val="FF0000"/>
                </a:solidFill>
              </a:rPr>
              <a:t>Analyze), </a:t>
            </a:r>
            <a:r>
              <a:rPr lang="zh-CN" altLang="en-US" sz="1400">
                <a:solidFill>
                  <a:srgbClr val="FF0000"/>
                </a:solidFill>
              </a:rPr>
              <a:t>分类 </a:t>
            </a:r>
            <a:r>
              <a:rPr lang="en-US" altLang="zh-CN" sz="1400">
                <a:solidFill>
                  <a:srgbClr val="FF0000"/>
                </a:solidFill>
              </a:rPr>
              <a:t>(</a:t>
            </a:r>
            <a:r>
              <a:rPr lang="en-US" sz="1400">
                <a:solidFill>
                  <a:srgbClr val="FF0000"/>
                </a:solidFill>
              </a:rPr>
              <a:t>Categorize), </a:t>
            </a:r>
            <a:r>
              <a:rPr lang="zh-CN" altLang="en-US" sz="1400">
                <a:solidFill>
                  <a:srgbClr val="FF0000"/>
                </a:solidFill>
              </a:rPr>
              <a:t>归类 </a:t>
            </a:r>
            <a:r>
              <a:rPr lang="en-US" altLang="zh-CN" sz="1400">
                <a:solidFill>
                  <a:srgbClr val="FF0000"/>
                </a:solidFill>
              </a:rPr>
              <a:t>(</a:t>
            </a:r>
            <a:r>
              <a:rPr lang="en-US" sz="1400">
                <a:solidFill>
                  <a:srgbClr val="FF0000"/>
                </a:solidFill>
              </a:rPr>
              <a:t>Classify), </a:t>
            </a:r>
            <a:r>
              <a:rPr lang="zh-CN" altLang="en-US" sz="1400">
                <a:solidFill>
                  <a:srgbClr val="FF0000"/>
                </a:solidFill>
              </a:rPr>
              <a:t>对比 </a:t>
            </a:r>
            <a:r>
              <a:rPr lang="en-US" altLang="zh-CN" sz="1400">
                <a:solidFill>
                  <a:srgbClr val="FF0000"/>
                </a:solidFill>
              </a:rPr>
              <a:t>(</a:t>
            </a:r>
            <a:r>
              <a:rPr lang="en-US" sz="1400">
                <a:solidFill>
                  <a:srgbClr val="FF0000"/>
                </a:solidFill>
              </a:rPr>
              <a:t>Contrast), </a:t>
            </a:r>
            <a:r>
              <a:rPr lang="zh-CN" altLang="en-US" sz="1400">
                <a:solidFill>
                  <a:srgbClr val="FF0000"/>
                </a:solidFill>
              </a:rPr>
              <a:t>比较 </a:t>
            </a:r>
            <a:r>
              <a:rPr lang="en-US" altLang="zh-CN" sz="1400">
                <a:solidFill>
                  <a:srgbClr val="FF0000"/>
                </a:solidFill>
              </a:rPr>
              <a:t>(</a:t>
            </a:r>
            <a:r>
              <a:rPr lang="en-US" sz="1400">
                <a:solidFill>
                  <a:srgbClr val="FF0000"/>
                </a:solidFill>
              </a:rPr>
              <a:t>Compare), </a:t>
            </a:r>
            <a:r>
              <a:rPr lang="zh-CN" altLang="en-US" sz="1400">
                <a:solidFill>
                  <a:srgbClr val="FF0000"/>
                </a:solidFill>
              </a:rPr>
              <a:t>创建 </a:t>
            </a:r>
            <a:r>
              <a:rPr lang="en-US" altLang="zh-CN" sz="1400">
                <a:solidFill>
                  <a:srgbClr val="FF0000"/>
                </a:solidFill>
              </a:rPr>
              <a:t>(</a:t>
            </a:r>
            <a:r>
              <a:rPr lang="en-US" sz="1400">
                <a:solidFill>
                  <a:srgbClr val="FF0000"/>
                </a:solidFill>
              </a:rPr>
              <a:t>Create), </a:t>
            </a:r>
            <a:r>
              <a:rPr lang="zh-CN" altLang="en-US" sz="1400">
                <a:solidFill>
                  <a:srgbClr val="FF0000"/>
                </a:solidFill>
              </a:rPr>
              <a:t>描述 </a:t>
            </a:r>
            <a:r>
              <a:rPr lang="en-US" altLang="zh-CN" sz="1400">
                <a:solidFill>
                  <a:srgbClr val="FF0000"/>
                </a:solidFill>
              </a:rPr>
              <a:t>(</a:t>
            </a:r>
            <a:r>
              <a:rPr lang="en-US" sz="1400">
                <a:solidFill>
                  <a:srgbClr val="FF0000"/>
                </a:solidFill>
              </a:rPr>
              <a:t>Describe), </a:t>
            </a:r>
            <a:r>
              <a:rPr lang="zh-CN" altLang="en-US" sz="1400">
                <a:solidFill>
                  <a:srgbClr val="FF0000"/>
                </a:solidFill>
              </a:rPr>
              <a:t>定义 </a:t>
            </a:r>
            <a:r>
              <a:rPr lang="en-US" altLang="zh-CN" sz="1400">
                <a:solidFill>
                  <a:srgbClr val="FF0000"/>
                </a:solidFill>
              </a:rPr>
              <a:t>(</a:t>
            </a:r>
            <a:r>
              <a:rPr lang="en-US" sz="1400">
                <a:solidFill>
                  <a:srgbClr val="FF0000"/>
                </a:solidFill>
              </a:rPr>
              <a:t>Define), </a:t>
            </a:r>
            <a:r>
              <a:rPr lang="zh-CN" altLang="en-US" sz="1400">
                <a:solidFill>
                  <a:srgbClr val="FF0000"/>
                </a:solidFill>
              </a:rPr>
              <a:t>评估 </a:t>
            </a:r>
            <a:r>
              <a:rPr lang="en-US" altLang="zh-CN" sz="1400">
                <a:solidFill>
                  <a:srgbClr val="FF0000"/>
                </a:solidFill>
              </a:rPr>
              <a:t>(</a:t>
            </a:r>
            <a:r>
              <a:rPr lang="en-US" sz="1400">
                <a:solidFill>
                  <a:srgbClr val="FF0000"/>
                </a:solidFill>
              </a:rPr>
              <a:t>Evaluate), </a:t>
            </a:r>
            <a:r>
              <a:rPr lang="zh-CN" altLang="en-US" sz="1400">
                <a:solidFill>
                  <a:srgbClr val="FF0000"/>
                </a:solidFill>
              </a:rPr>
              <a:t>提取 </a:t>
            </a:r>
            <a:r>
              <a:rPr lang="en-US" altLang="zh-CN" sz="1400">
                <a:solidFill>
                  <a:srgbClr val="FF0000"/>
                </a:solidFill>
              </a:rPr>
              <a:t>(</a:t>
            </a:r>
            <a:r>
              <a:rPr lang="en-US" sz="1400">
                <a:solidFill>
                  <a:srgbClr val="FF0000"/>
                </a:solidFill>
              </a:rPr>
              <a:t>Extract), </a:t>
            </a:r>
            <a:r>
              <a:rPr lang="zh-CN" altLang="en-US" sz="1400">
                <a:solidFill>
                  <a:srgbClr val="FF0000"/>
                </a:solidFill>
              </a:rPr>
              <a:t>查找 </a:t>
            </a:r>
            <a:r>
              <a:rPr lang="en-US" altLang="zh-CN" sz="1400">
                <a:solidFill>
                  <a:srgbClr val="FF0000"/>
                </a:solidFill>
              </a:rPr>
              <a:t>(</a:t>
            </a:r>
            <a:r>
              <a:rPr lang="en-US" sz="1400">
                <a:solidFill>
                  <a:srgbClr val="FF0000"/>
                </a:solidFill>
              </a:rPr>
              <a:t>Find), </a:t>
            </a:r>
            <a:r>
              <a:rPr lang="zh-CN" altLang="en-US" sz="1400">
                <a:solidFill>
                  <a:srgbClr val="FF0000"/>
                </a:solidFill>
              </a:rPr>
              <a:t>生成 </a:t>
            </a:r>
            <a:r>
              <a:rPr lang="en-US" altLang="zh-CN" sz="1400">
                <a:solidFill>
                  <a:srgbClr val="FF0000"/>
                </a:solidFill>
              </a:rPr>
              <a:t>(</a:t>
            </a:r>
            <a:r>
              <a:rPr lang="en-US" sz="1400">
                <a:solidFill>
                  <a:srgbClr val="FF0000"/>
                </a:solidFill>
              </a:rPr>
              <a:t>Generate), </a:t>
            </a:r>
            <a:r>
              <a:rPr lang="zh-CN" altLang="en-US" sz="1400">
                <a:solidFill>
                  <a:srgbClr val="FF0000"/>
                </a:solidFill>
              </a:rPr>
              <a:t>识别 </a:t>
            </a:r>
            <a:r>
              <a:rPr lang="en-US" altLang="zh-CN" sz="1400">
                <a:solidFill>
                  <a:srgbClr val="FF0000"/>
                </a:solidFill>
              </a:rPr>
              <a:t>(</a:t>
            </a:r>
            <a:r>
              <a:rPr lang="en-US" sz="1400">
                <a:solidFill>
                  <a:srgbClr val="FF0000"/>
                </a:solidFill>
              </a:rPr>
              <a:t>Identify), </a:t>
            </a:r>
            <a:r>
              <a:rPr lang="zh-CN" altLang="en-US" sz="1400">
                <a:solidFill>
                  <a:srgbClr val="FF0000"/>
                </a:solidFill>
              </a:rPr>
              <a:t>列出 </a:t>
            </a:r>
            <a:r>
              <a:rPr lang="en-US" altLang="zh-CN" sz="1400">
                <a:solidFill>
                  <a:srgbClr val="FF0000"/>
                </a:solidFill>
              </a:rPr>
              <a:t>(</a:t>
            </a:r>
            <a:r>
              <a:rPr lang="en-US" sz="1400">
                <a:solidFill>
                  <a:srgbClr val="FF0000"/>
                </a:solidFill>
              </a:rPr>
              <a:t>List), </a:t>
            </a:r>
            <a:r>
              <a:rPr lang="zh-CN" altLang="en-US" sz="1400">
                <a:solidFill>
                  <a:srgbClr val="FF0000"/>
                </a:solidFill>
              </a:rPr>
              <a:t>测量 </a:t>
            </a:r>
            <a:r>
              <a:rPr lang="en-US" altLang="zh-CN" sz="1400">
                <a:solidFill>
                  <a:srgbClr val="FF0000"/>
                </a:solidFill>
              </a:rPr>
              <a:t>(</a:t>
            </a:r>
            <a:r>
              <a:rPr lang="en-US" sz="1400">
                <a:solidFill>
                  <a:srgbClr val="FF0000"/>
                </a:solidFill>
              </a:rPr>
              <a:t>Measure), </a:t>
            </a:r>
            <a:r>
              <a:rPr lang="zh-CN" altLang="en-US" sz="1400">
                <a:solidFill>
                  <a:srgbClr val="FF0000"/>
                </a:solidFill>
              </a:rPr>
              <a:t>组织 </a:t>
            </a:r>
            <a:r>
              <a:rPr lang="en-US" altLang="zh-CN" sz="1400">
                <a:solidFill>
                  <a:srgbClr val="FF0000"/>
                </a:solidFill>
              </a:rPr>
              <a:t>(</a:t>
            </a:r>
            <a:r>
              <a:rPr lang="en-US" sz="1400">
                <a:solidFill>
                  <a:srgbClr val="FF0000"/>
                </a:solidFill>
              </a:rPr>
              <a:t>Organize), </a:t>
            </a:r>
            <a:r>
              <a:rPr lang="zh-CN" altLang="en-US" sz="1400">
                <a:solidFill>
                  <a:srgbClr val="FF0000"/>
                </a:solidFill>
              </a:rPr>
              <a:t>解析 </a:t>
            </a:r>
            <a:r>
              <a:rPr lang="en-US" altLang="zh-CN" sz="1400">
                <a:solidFill>
                  <a:srgbClr val="FF0000"/>
                </a:solidFill>
              </a:rPr>
              <a:t>(</a:t>
            </a:r>
            <a:r>
              <a:rPr lang="en-US" sz="1400">
                <a:solidFill>
                  <a:srgbClr val="FF0000"/>
                </a:solidFill>
              </a:rPr>
              <a:t>Parse), </a:t>
            </a:r>
            <a:r>
              <a:rPr lang="zh-CN" altLang="en-US" sz="1400">
                <a:solidFill>
                  <a:srgbClr val="FF0000"/>
                </a:solidFill>
              </a:rPr>
              <a:t>挑选 </a:t>
            </a:r>
            <a:r>
              <a:rPr lang="en-US" altLang="zh-CN" sz="1400">
                <a:solidFill>
                  <a:srgbClr val="FF0000"/>
                </a:solidFill>
              </a:rPr>
              <a:t>(</a:t>
            </a:r>
            <a:r>
              <a:rPr lang="en-US" sz="1400">
                <a:solidFill>
                  <a:srgbClr val="FF0000"/>
                </a:solidFill>
              </a:rPr>
              <a:t>Pick), </a:t>
            </a:r>
            <a:r>
              <a:rPr lang="zh-CN" altLang="en-US" sz="1400">
                <a:solidFill>
                  <a:srgbClr val="FF0000"/>
                </a:solidFill>
              </a:rPr>
              <a:t>预测 </a:t>
            </a:r>
            <a:r>
              <a:rPr lang="en-US" altLang="zh-CN" sz="1400">
                <a:solidFill>
                  <a:srgbClr val="FF0000"/>
                </a:solidFill>
              </a:rPr>
              <a:t>(</a:t>
            </a:r>
            <a:r>
              <a:rPr lang="en-US" sz="1400">
                <a:solidFill>
                  <a:srgbClr val="FF0000"/>
                </a:solidFill>
              </a:rPr>
              <a:t>Predict), </a:t>
            </a:r>
            <a:r>
              <a:rPr lang="zh-CN" altLang="en-US" sz="1400">
                <a:solidFill>
                  <a:srgbClr val="FF0000"/>
                </a:solidFill>
              </a:rPr>
              <a:t>提供 </a:t>
            </a:r>
            <a:r>
              <a:rPr lang="en-US" altLang="zh-CN" sz="1400">
                <a:solidFill>
                  <a:srgbClr val="FF0000"/>
                </a:solidFill>
              </a:rPr>
              <a:t>(</a:t>
            </a:r>
            <a:r>
              <a:rPr lang="en-US" sz="1400">
                <a:solidFill>
                  <a:srgbClr val="FF0000"/>
                </a:solidFill>
              </a:rPr>
              <a:t>Provide), </a:t>
            </a:r>
            <a:r>
              <a:rPr lang="zh-CN" altLang="en-US" sz="1400">
                <a:solidFill>
                  <a:srgbClr val="FF0000"/>
                </a:solidFill>
              </a:rPr>
              <a:t>排名 </a:t>
            </a:r>
            <a:r>
              <a:rPr lang="en-US" altLang="zh-CN" sz="1400">
                <a:solidFill>
                  <a:srgbClr val="FF0000"/>
                </a:solidFill>
              </a:rPr>
              <a:t>(</a:t>
            </a:r>
            <a:r>
              <a:rPr lang="en-US" sz="1400">
                <a:solidFill>
                  <a:srgbClr val="FF0000"/>
                </a:solidFill>
              </a:rPr>
              <a:t>Rank), </a:t>
            </a:r>
            <a:r>
              <a:rPr lang="zh-CN" altLang="en-US" sz="1400">
                <a:solidFill>
                  <a:srgbClr val="FF0000"/>
                </a:solidFill>
              </a:rPr>
              <a:t>推荐 </a:t>
            </a:r>
            <a:r>
              <a:rPr lang="en-US" altLang="zh-CN" sz="1400">
                <a:solidFill>
                  <a:srgbClr val="FF0000"/>
                </a:solidFill>
              </a:rPr>
              <a:t>(</a:t>
            </a:r>
            <a:r>
              <a:rPr lang="en-US" sz="1400">
                <a:solidFill>
                  <a:srgbClr val="FF0000"/>
                </a:solidFill>
              </a:rPr>
              <a:t>Recommend), </a:t>
            </a:r>
            <a:r>
              <a:rPr lang="zh-CN" altLang="en-US" sz="1400">
                <a:solidFill>
                  <a:srgbClr val="FF0000"/>
                </a:solidFill>
              </a:rPr>
              <a:t>返回 </a:t>
            </a:r>
            <a:r>
              <a:rPr lang="en-US" altLang="zh-CN" sz="1400">
                <a:solidFill>
                  <a:srgbClr val="FF0000"/>
                </a:solidFill>
              </a:rPr>
              <a:t>(</a:t>
            </a:r>
            <a:r>
              <a:rPr lang="en-US" sz="1400">
                <a:solidFill>
                  <a:srgbClr val="FF0000"/>
                </a:solidFill>
              </a:rPr>
              <a:t>Return), </a:t>
            </a:r>
            <a:r>
              <a:rPr lang="zh-CN" altLang="en-US" sz="1400">
                <a:solidFill>
                  <a:srgbClr val="FF0000"/>
                </a:solidFill>
              </a:rPr>
              <a:t>检索 </a:t>
            </a:r>
            <a:r>
              <a:rPr lang="en-US" altLang="zh-CN" sz="1400">
                <a:solidFill>
                  <a:srgbClr val="FF0000"/>
                </a:solidFill>
              </a:rPr>
              <a:t>(</a:t>
            </a:r>
            <a:r>
              <a:rPr lang="en-US" sz="1400">
                <a:solidFill>
                  <a:srgbClr val="FF0000"/>
                </a:solidFill>
              </a:rPr>
              <a:t>Retrieve), </a:t>
            </a:r>
            <a:r>
              <a:rPr lang="zh-CN" altLang="en-US" sz="1400">
                <a:solidFill>
                  <a:srgbClr val="FF0000"/>
                </a:solidFill>
              </a:rPr>
              <a:t>重写 </a:t>
            </a:r>
            <a:r>
              <a:rPr lang="en-US" altLang="zh-CN" sz="1400">
                <a:solidFill>
                  <a:srgbClr val="FF0000"/>
                </a:solidFill>
              </a:rPr>
              <a:t>(</a:t>
            </a:r>
            <a:r>
              <a:rPr lang="en-US" sz="1400">
                <a:solidFill>
                  <a:srgbClr val="FF0000"/>
                </a:solidFill>
              </a:rPr>
              <a:t>Rewrite), </a:t>
            </a:r>
            <a:r>
              <a:rPr lang="zh-CN" altLang="en-US" sz="1400">
                <a:solidFill>
                  <a:srgbClr val="FF0000"/>
                </a:solidFill>
              </a:rPr>
              <a:t>选择 </a:t>
            </a:r>
            <a:r>
              <a:rPr lang="en-US" altLang="zh-CN" sz="1400">
                <a:solidFill>
                  <a:srgbClr val="FF0000"/>
                </a:solidFill>
              </a:rPr>
              <a:t>(</a:t>
            </a:r>
            <a:r>
              <a:rPr lang="en-US" sz="1400">
                <a:solidFill>
                  <a:srgbClr val="FF0000"/>
                </a:solidFill>
              </a:rPr>
              <a:t>Select), </a:t>
            </a:r>
            <a:r>
              <a:rPr lang="zh-CN" altLang="en-US" sz="1400">
                <a:solidFill>
                  <a:srgbClr val="FF0000"/>
                </a:solidFill>
              </a:rPr>
              <a:t>显示 </a:t>
            </a:r>
            <a:r>
              <a:rPr lang="en-US" altLang="zh-CN" sz="1400">
                <a:solidFill>
                  <a:srgbClr val="FF0000"/>
                </a:solidFill>
              </a:rPr>
              <a:t>(</a:t>
            </a:r>
            <a:r>
              <a:rPr lang="en-US" sz="1400">
                <a:solidFill>
                  <a:srgbClr val="FF0000"/>
                </a:solidFill>
              </a:rPr>
              <a:t>Show), </a:t>
            </a:r>
            <a:r>
              <a:rPr lang="zh-CN" altLang="en-US" sz="1400">
                <a:solidFill>
                  <a:srgbClr val="FF0000"/>
                </a:solidFill>
              </a:rPr>
              <a:t>排序 </a:t>
            </a:r>
            <a:r>
              <a:rPr lang="en-US" altLang="zh-CN" sz="1400">
                <a:solidFill>
                  <a:srgbClr val="FF0000"/>
                </a:solidFill>
              </a:rPr>
              <a:t>(</a:t>
            </a:r>
            <a:r>
              <a:rPr lang="en-US" sz="1400">
                <a:solidFill>
                  <a:srgbClr val="FF0000"/>
                </a:solidFill>
              </a:rPr>
              <a:t>Sort), </a:t>
            </a:r>
            <a:r>
              <a:rPr lang="zh-CN" altLang="en-US" sz="1400">
                <a:solidFill>
                  <a:srgbClr val="FF0000"/>
                </a:solidFill>
              </a:rPr>
              <a:t>总结 </a:t>
            </a:r>
            <a:r>
              <a:rPr lang="en-US" altLang="zh-CN" sz="1400">
                <a:solidFill>
                  <a:srgbClr val="FF0000"/>
                </a:solidFill>
              </a:rPr>
              <a:t>(</a:t>
            </a:r>
            <a:r>
              <a:rPr lang="en-US" sz="1400">
                <a:solidFill>
                  <a:srgbClr val="FF0000"/>
                </a:solidFill>
              </a:rPr>
              <a:t>Summarize), </a:t>
            </a:r>
            <a:r>
              <a:rPr lang="zh-CN" altLang="en-US" sz="1400">
                <a:solidFill>
                  <a:srgbClr val="FF0000"/>
                </a:solidFill>
              </a:rPr>
              <a:t>翻译 </a:t>
            </a:r>
            <a:r>
              <a:rPr lang="en-US" altLang="zh-CN" sz="1400">
                <a:solidFill>
                  <a:srgbClr val="FF0000"/>
                </a:solidFill>
              </a:rPr>
              <a:t>(</a:t>
            </a:r>
            <a:r>
              <a:rPr lang="en-US" sz="1400">
                <a:solidFill>
                  <a:srgbClr val="FF0000"/>
                </a:solidFill>
              </a:rPr>
              <a:t>Translate), </a:t>
            </a:r>
            <a:r>
              <a:rPr lang="zh-CN" altLang="en-US" sz="1400">
                <a:solidFill>
                  <a:srgbClr val="FF0000"/>
                </a:solidFill>
              </a:rPr>
              <a:t>编写 </a:t>
            </a:r>
            <a:r>
              <a:rPr lang="en-US" altLang="zh-CN" sz="1400">
                <a:solidFill>
                  <a:srgbClr val="FF0000"/>
                </a:solidFill>
              </a:rPr>
              <a:t>(</a:t>
            </a:r>
            <a:r>
              <a:rPr lang="en-US" sz="1400">
                <a:solidFill>
                  <a:srgbClr val="FF0000"/>
                </a:solidFill>
              </a:rPr>
              <a:t>Write)</a:t>
            </a:r>
          </a:p>
        </p:txBody>
      </p:sp>
      <p:sp>
        <p:nvSpPr>
          <p:cNvPr id="7" name="TextBox 6">
            <a:extLst>
              <a:ext uri="{FF2B5EF4-FFF2-40B4-BE49-F238E27FC236}">
                <a16:creationId xmlns:a16="http://schemas.microsoft.com/office/drawing/2014/main" id="{C1276638-4AD2-7819-B2B0-3488C6A751C8}"/>
              </a:ext>
            </a:extLst>
          </p:cNvPr>
          <p:cNvSpPr txBox="1"/>
          <p:nvPr/>
        </p:nvSpPr>
        <p:spPr>
          <a:xfrm>
            <a:off x="1003300" y="1037709"/>
            <a:ext cx="6096000" cy="369332"/>
          </a:xfrm>
          <a:prstGeom prst="rect">
            <a:avLst/>
          </a:prstGeom>
          <a:noFill/>
        </p:spPr>
        <p:txBody>
          <a:bodyPr wrap="square">
            <a:spAutoFit/>
          </a:bodyPr>
          <a:lstStyle/>
          <a:p>
            <a:r>
              <a:rPr lang="zh-CN" altLang="en-US"/>
              <a:t>简洁设计 </a:t>
            </a:r>
            <a:r>
              <a:rPr lang="en-US" altLang="zh-CN"/>
              <a:t>(</a:t>
            </a:r>
            <a:r>
              <a:rPr lang="en-US"/>
              <a:t>Design with simplicity) </a:t>
            </a:r>
          </a:p>
        </p:txBody>
      </p:sp>
      <p:grpSp>
        <p:nvGrpSpPr>
          <p:cNvPr id="18" name="Group 17">
            <a:extLst>
              <a:ext uri="{FF2B5EF4-FFF2-40B4-BE49-F238E27FC236}">
                <a16:creationId xmlns:a16="http://schemas.microsoft.com/office/drawing/2014/main" id="{36950F5E-2B98-D2A2-4BEC-BE1A9DBAAD1A}"/>
              </a:ext>
            </a:extLst>
          </p:cNvPr>
          <p:cNvGrpSpPr/>
          <p:nvPr/>
        </p:nvGrpSpPr>
        <p:grpSpPr>
          <a:xfrm>
            <a:off x="251684" y="171505"/>
            <a:ext cx="12073666" cy="804941"/>
            <a:chOff x="494949" y="297441"/>
            <a:chExt cx="12073666" cy="804941"/>
          </a:xfrm>
        </p:grpSpPr>
        <p:cxnSp>
          <p:nvCxnSpPr>
            <p:cNvPr id="19" name="直接连接符 135">
              <a:extLst>
                <a:ext uri="{FF2B5EF4-FFF2-40B4-BE49-F238E27FC236}">
                  <a16:creationId xmlns:a16="http://schemas.microsoft.com/office/drawing/2014/main" id="{4A3689C5-2BCD-E95B-614B-99ADCCF40758}"/>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组合 136">
              <a:extLst>
                <a:ext uri="{FF2B5EF4-FFF2-40B4-BE49-F238E27FC236}">
                  <a16:creationId xmlns:a16="http://schemas.microsoft.com/office/drawing/2014/main" id="{2EBDCD05-7A4D-4927-81EF-5ADFACA0D52C}"/>
                </a:ext>
              </a:extLst>
            </p:cNvPr>
            <p:cNvGrpSpPr/>
            <p:nvPr/>
          </p:nvGrpSpPr>
          <p:grpSpPr>
            <a:xfrm>
              <a:off x="494949" y="297441"/>
              <a:ext cx="942567" cy="804941"/>
              <a:chOff x="-232427" y="-283585"/>
              <a:chExt cx="2596386" cy="2217283"/>
            </a:xfrm>
          </p:grpSpPr>
          <p:sp>
            <p:nvSpPr>
              <p:cNvPr id="22" name="椭圆 137">
                <a:extLst>
                  <a:ext uri="{FF2B5EF4-FFF2-40B4-BE49-F238E27FC236}">
                    <a16:creationId xmlns:a16="http://schemas.microsoft.com/office/drawing/2014/main" id="{DB725CB5-FF50-14A4-4753-474C02FA9FA0}"/>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23" name="椭圆 138">
                <a:extLst>
                  <a:ext uri="{FF2B5EF4-FFF2-40B4-BE49-F238E27FC236}">
                    <a16:creationId xmlns:a16="http://schemas.microsoft.com/office/drawing/2014/main" id="{3382B906-54E4-C9B0-CB92-AF1C9738337F}"/>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24" name="椭圆 139">
                <a:extLst>
                  <a:ext uri="{FF2B5EF4-FFF2-40B4-BE49-F238E27FC236}">
                    <a16:creationId xmlns:a16="http://schemas.microsoft.com/office/drawing/2014/main" id="{6443B7DF-AF6C-28DC-7A04-DA332862E7C8}"/>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25" name="椭圆 140">
                <a:extLst>
                  <a:ext uri="{FF2B5EF4-FFF2-40B4-BE49-F238E27FC236}">
                    <a16:creationId xmlns:a16="http://schemas.microsoft.com/office/drawing/2014/main" id="{F141C06A-A760-AA92-8587-CE93E45C25BE}"/>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26" name="椭圆 142">
                <a:extLst>
                  <a:ext uri="{FF2B5EF4-FFF2-40B4-BE49-F238E27FC236}">
                    <a16:creationId xmlns:a16="http://schemas.microsoft.com/office/drawing/2014/main" id="{42309F07-7379-6C9E-240D-907C2BA25DB8}"/>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27" name="椭圆 143">
                <a:extLst>
                  <a:ext uri="{FF2B5EF4-FFF2-40B4-BE49-F238E27FC236}">
                    <a16:creationId xmlns:a16="http://schemas.microsoft.com/office/drawing/2014/main" id="{355ACAE0-C2EA-F537-457C-469FF37BB3FF}"/>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21" name="标题 1">
              <a:extLst>
                <a:ext uri="{FF2B5EF4-FFF2-40B4-BE49-F238E27FC236}">
                  <a16:creationId xmlns:a16="http://schemas.microsoft.com/office/drawing/2014/main" id="{0ED78FC3-FBAF-6A26-3DA0-F87C688505C8}"/>
                </a:ext>
              </a:extLst>
            </p:cNvPr>
            <p:cNvSpPr txBox="1">
              <a:spLocks/>
            </p:cNvSpPr>
            <p:nvPr/>
          </p:nvSpPr>
          <p:spPr>
            <a:xfrm>
              <a:off x="1481836" y="518745"/>
              <a:ext cx="3068745" cy="411773"/>
            </a:xfrm>
            <a:prstGeom prst="rect">
              <a:avLst/>
            </a:prstGeom>
          </p:spPr>
          <p:txBody>
            <a:bodyPr>
              <a:normAutofit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zh-CN" altLang="en-US" sz="2400" b="1">
                  <a:solidFill>
                    <a:schemeClr val="accent1"/>
                  </a:solidFill>
                  <a:latin typeface="+mj-lt"/>
                  <a:ea typeface="+mn-ea"/>
                  <a:cs typeface="+mn-ea"/>
                  <a:sym typeface="+mn-lt"/>
                </a:rPr>
                <a:t>提示设计与优化技巧</a:t>
              </a:r>
            </a:p>
          </p:txBody>
        </p:sp>
      </p:grpSp>
    </p:spTree>
    <p:extLst>
      <p:ext uri="{BB962C8B-B14F-4D97-AF65-F5344CB8AC3E}">
        <p14:creationId xmlns:p14="http://schemas.microsoft.com/office/powerpoint/2010/main" val="415182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DA37911-D60A-3E60-A77A-C26B57B674E2}"/>
              </a:ext>
            </a:extLst>
          </p:cNvPr>
          <p:cNvGrpSpPr/>
          <p:nvPr/>
        </p:nvGrpSpPr>
        <p:grpSpPr>
          <a:xfrm>
            <a:off x="251684" y="171505"/>
            <a:ext cx="12073666" cy="804941"/>
            <a:chOff x="494949" y="297441"/>
            <a:chExt cx="12073666" cy="804941"/>
          </a:xfrm>
        </p:grpSpPr>
        <p:cxnSp>
          <p:nvCxnSpPr>
            <p:cNvPr id="4" name="直接连接符 135">
              <a:extLst>
                <a:ext uri="{FF2B5EF4-FFF2-40B4-BE49-F238E27FC236}">
                  <a16:creationId xmlns:a16="http://schemas.microsoft.com/office/drawing/2014/main" id="{3E9AD0CF-6264-66F4-813B-2557FF5D402D}"/>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组合 136">
              <a:extLst>
                <a:ext uri="{FF2B5EF4-FFF2-40B4-BE49-F238E27FC236}">
                  <a16:creationId xmlns:a16="http://schemas.microsoft.com/office/drawing/2014/main" id="{36185D9C-2332-4B92-771C-559284B6FB87}"/>
                </a:ext>
              </a:extLst>
            </p:cNvPr>
            <p:cNvGrpSpPr/>
            <p:nvPr/>
          </p:nvGrpSpPr>
          <p:grpSpPr>
            <a:xfrm>
              <a:off x="494949" y="297441"/>
              <a:ext cx="942567" cy="804941"/>
              <a:chOff x="-232427" y="-283585"/>
              <a:chExt cx="2596386" cy="2217283"/>
            </a:xfrm>
          </p:grpSpPr>
          <p:sp>
            <p:nvSpPr>
              <p:cNvPr id="7" name="椭圆 137">
                <a:extLst>
                  <a:ext uri="{FF2B5EF4-FFF2-40B4-BE49-F238E27FC236}">
                    <a16:creationId xmlns:a16="http://schemas.microsoft.com/office/drawing/2014/main" id="{0694631D-33D5-8220-A452-467E743831FB}"/>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8" name="椭圆 138">
                <a:extLst>
                  <a:ext uri="{FF2B5EF4-FFF2-40B4-BE49-F238E27FC236}">
                    <a16:creationId xmlns:a16="http://schemas.microsoft.com/office/drawing/2014/main" id="{D24070A2-ED7D-C7F0-92B9-C17CB00A09E3}"/>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9" name="椭圆 139">
                <a:extLst>
                  <a:ext uri="{FF2B5EF4-FFF2-40B4-BE49-F238E27FC236}">
                    <a16:creationId xmlns:a16="http://schemas.microsoft.com/office/drawing/2014/main" id="{6BAB2566-F2D2-A628-E815-75C45D3EF675}"/>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0" name="椭圆 140">
                <a:extLst>
                  <a:ext uri="{FF2B5EF4-FFF2-40B4-BE49-F238E27FC236}">
                    <a16:creationId xmlns:a16="http://schemas.microsoft.com/office/drawing/2014/main" id="{9BA0194E-9420-3560-EBCF-6320D78249C7}"/>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1" name="椭圆 142">
                <a:extLst>
                  <a:ext uri="{FF2B5EF4-FFF2-40B4-BE49-F238E27FC236}">
                    <a16:creationId xmlns:a16="http://schemas.microsoft.com/office/drawing/2014/main" id="{611F74E9-C5D5-0D4F-64C5-7F4199D42907}"/>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12" name="椭圆 143">
                <a:extLst>
                  <a:ext uri="{FF2B5EF4-FFF2-40B4-BE49-F238E27FC236}">
                    <a16:creationId xmlns:a16="http://schemas.microsoft.com/office/drawing/2014/main" id="{F6960DF0-DFAE-BB0D-A654-2B4EA1EB29D6}"/>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6" name="标题 1">
              <a:extLst>
                <a:ext uri="{FF2B5EF4-FFF2-40B4-BE49-F238E27FC236}">
                  <a16:creationId xmlns:a16="http://schemas.microsoft.com/office/drawing/2014/main" id="{04365905-363D-EBF0-6F2E-E25F72D9C2B1}"/>
                </a:ext>
              </a:extLst>
            </p:cNvPr>
            <p:cNvSpPr txBox="1">
              <a:spLocks/>
            </p:cNvSpPr>
            <p:nvPr/>
          </p:nvSpPr>
          <p:spPr>
            <a:xfrm>
              <a:off x="1481836" y="518745"/>
              <a:ext cx="3068745" cy="411773"/>
            </a:xfrm>
            <a:prstGeom prst="rect">
              <a:avLst/>
            </a:prstGeom>
          </p:spPr>
          <p:txBody>
            <a:bodyPr>
              <a:normAutofit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en-US" altLang="zh-CN" sz="2400" b="1">
                  <a:solidFill>
                    <a:schemeClr val="accent1"/>
                  </a:solidFill>
                  <a:latin typeface="+mj-lt"/>
                  <a:ea typeface="+mn-ea"/>
                  <a:cs typeface="+mn-ea"/>
                  <a:sym typeface="+mn-lt"/>
                </a:rPr>
                <a:t>CO-STAR </a:t>
              </a:r>
              <a:r>
                <a:rPr lang="zh-CN" altLang="en-US" sz="2400" b="1">
                  <a:solidFill>
                    <a:schemeClr val="accent1"/>
                  </a:solidFill>
                  <a:latin typeface="+mj-lt"/>
                  <a:ea typeface="+mn-ea"/>
                  <a:cs typeface="+mn-ea"/>
                  <a:sym typeface="+mn-lt"/>
                </a:rPr>
                <a:t>框架</a:t>
              </a:r>
            </a:p>
          </p:txBody>
        </p:sp>
      </p:grpSp>
      <p:pic>
        <p:nvPicPr>
          <p:cNvPr id="16" name="Picture 15">
            <a:extLst>
              <a:ext uri="{FF2B5EF4-FFF2-40B4-BE49-F238E27FC236}">
                <a16:creationId xmlns:a16="http://schemas.microsoft.com/office/drawing/2014/main" id="{58A39060-884F-26C4-C4D2-7E11E5738672}"/>
              </a:ext>
            </a:extLst>
          </p:cNvPr>
          <p:cNvPicPr>
            <a:picLocks noChangeAspect="1"/>
          </p:cNvPicPr>
          <p:nvPr/>
        </p:nvPicPr>
        <p:blipFill>
          <a:blip r:embed="rId3"/>
          <a:stretch>
            <a:fillRect/>
          </a:stretch>
        </p:blipFill>
        <p:spPr>
          <a:xfrm>
            <a:off x="1166952" y="1647544"/>
            <a:ext cx="5725324" cy="2010056"/>
          </a:xfrm>
          <a:prstGeom prst="rect">
            <a:avLst/>
          </a:prstGeom>
        </p:spPr>
      </p:pic>
      <p:sp>
        <p:nvSpPr>
          <p:cNvPr id="19" name="TextBox 18">
            <a:extLst>
              <a:ext uri="{FF2B5EF4-FFF2-40B4-BE49-F238E27FC236}">
                <a16:creationId xmlns:a16="http://schemas.microsoft.com/office/drawing/2014/main" id="{4A239AF2-882D-532A-4936-9B9CFC21F915}"/>
              </a:ext>
            </a:extLst>
          </p:cNvPr>
          <p:cNvSpPr txBox="1"/>
          <p:nvPr/>
        </p:nvSpPr>
        <p:spPr>
          <a:xfrm>
            <a:off x="7407421" y="1647544"/>
            <a:ext cx="4108304" cy="1992853"/>
          </a:xfrm>
          <a:prstGeom prst="rect">
            <a:avLst/>
          </a:prstGeom>
          <a:noFill/>
        </p:spPr>
        <p:txBody>
          <a:bodyPr wrap="none" rtlCol="0">
            <a:spAutoFit/>
          </a:bodyPr>
          <a:lstStyle/>
          <a:p>
            <a:pPr>
              <a:lnSpc>
                <a:spcPct val="150000"/>
              </a:lnSpc>
            </a:pPr>
            <a:r>
              <a:rPr lang="en-US" sz="1400" b="1"/>
              <a:t>Context（</a:t>
            </a:r>
            <a:r>
              <a:rPr lang="zh-CN" altLang="en-US" sz="1400" b="1"/>
              <a:t>上下文）</a:t>
            </a:r>
            <a:r>
              <a:rPr lang="en-US" altLang="zh-CN" sz="1400" b="1"/>
              <a:t>: </a:t>
            </a:r>
            <a:r>
              <a:rPr lang="zh-CN" altLang="en-US" sz="1400"/>
              <a:t>清晰的背景信息</a:t>
            </a:r>
            <a:br>
              <a:rPr lang="en-US" sz="1400" b="1"/>
            </a:br>
            <a:r>
              <a:rPr lang="en-US" sz="1400" b="1"/>
              <a:t>Objective（</a:t>
            </a:r>
            <a:r>
              <a:rPr lang="zh-CN" altLang="en-US" sz="1400" b="1"/>
              <a:t>目标）</a:t>
            </a:r>
            <a:r>
              <a:rPr lang="en-US" altLang="zh-CN" sz="1400" b="1"/>
              <a:t>:</a:t>
            </a:r>
            <a:r>
              <a:rPr lang="zh-CN" altLang="en-US" sz="1400"/>
              <a:t>明确你的提问目标是什么</a:t>
            </a:r>
            <a:br>
              <a:rPr lang="en-US" sz="1400" b="1"/>
            </a:br>
            <a:r>
              <a:rPr lang="en-US" sz="1400" b="1"/>
              <a:t>Style（</a:t>
            </a:r>
            <a:r>
              <a:rPr lang="zh-CN" altLang="en-US" sz="1400" b="1"/>
              <a:t>风格）</a:t>
            </a:r>
            <a:r>
              <a:rPr lang="en-US" altLang="zh-CN" sz="1400" b="1"/>
              <a:t>:</a:t>
            </a:r>
            <a:r>
              <a:rPr lang="zh-CN" altLang="en-US" sz="1400"/>
              <a:t>希望 </a:t>
            </a:r>
            <a:r>
              <a:rPr lang="en-US" sz="1400"/>
              <a:t>AI </a:t>
            </a:r>
            <a:r>
              <a:rPr lang="zh-CN" altLang="en-US" sz="1400"/>
              <a:t>回复的风格</a:t>
            </a:r>
            <a:br>
              <a:rPr lang="en-US" sz="1400" b="1"/>
            </a:br>
            <a:r>
              <a:rPr lang="en-US" sz="1400" b="1"/>
              <a:t>Tone（</a:t>
            </a:r>
            <a:r>
              <a:rPr lang="zh-CN" altLang="en-US" sz="1400" b="1"/>
              <a:t>语气）</a:t>
            </a:r>
            <a:r>
              <a:rPr lang="en-US" altLang="zh-CN" sz="1400" b="1"/>
              <a:t>: </a:t>
            </a:r>
            <a:r>
              <a:rPr lang="zh-CN" altLang="en-US" sz="1400"/>
              <a:t>向</a:t>
            </a:r>
            <a:r>
              <a:rPr lang="en-US" altLang="zh-CN" sz="1400"/>
              <a:t>AI</a:t>
            </a:r>
            <a:r>
              <a:rPr lang="zh-CN" altLang="en-US" sz="1400"/>
              <a:t>明确传达自己期望的表达语气</a:t>
            </a:r>
            <a:endParaRPr lang="en-US" altLang="zh-CN" sz="1400"/>
          </a:p>
          <a:p>
            <a:pPr>
              <a:lnSpc>
                <a:spcPct val="150000"/>
              </a:lnSpc>
            </a:pPr>
            <a:r>
              <a:rPr lang="en-US" sz="1400" b="1"/>
              <a:t>Audience（</a:t>
            </a:r>
            <a:r>
              <a:rPr lang="zh-CN" altLang="en-US" sz="1400" b="1"/>
              <a:t>受众）</a:t>
            </a:r>
            <a:r>
              <a:rPr lang="en-US" altLang="zh-CN" sz="1400" b="1"/>
              <a:t>: </a:t>
            </a:r>
            <a:r>
              <a:rPr lang="zh-CN" altLang="en-US" sz="1400"/>
              <a:t>明确 </a:t>
            </a:r>
            <a:r>
              <a:rPr lang="en-US" sz="1400"/>
              <a:t>AI </a:t>
            </a:r>
            <a:r>
              <a:rPr lang="zh-CN" altLang="en-US" sz="1400"/>
              <a:t>回复所针对的受众</a:t>
            </a:r>
            <a:br>
              <a:rPr lang="en-US" sz="1400" b="1"/>
            </a:br>
            <a:r>
              <a:rPr lang="en-US" sz="1400" b="1"/>
              <a:t>Response（</a:t>
            </a:r>
            <a:r>
              <a:rPr lang="zh-CN" altLang="en-US" sz="1400" b="1"/>
              <a:t>响应）</a:t>
            </a:r>
            <a:r>
              <a:rPr lang="en-US" altLang="zh-CN" sz="1400" b="1"/>
              <a:t>:</a:t>
            </a:r>
            <a:r>
              <a:rPr lang="en-US" sz="1400"/>
              <a:t> AI </a:t>
            </a:r>
            <a:r>
              <a:rPr lang="zh-CN" altLang="en-US" sz="1400"/>
              <a:t>那里得到什么样的回应</a:t>
            </a:r>
            <a:endParaRPr lang="en-US" sz="1400"/>
          </a:p>
        </p:txBody>
      </p:sp>
    </p:spTree>
    <p:extLst>
      <p:ext uri="{BB962C8B-B14F-4D97-AF65-F5344CB8AC3E}">
        <p14:creationId xmlns:p14="http://schemas.microsoft.com/office/powerpoint/2010/main" val="1251844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100785-3C4C-0934-2690-5AA3660364F2}"/>
              </a:ext>
            </a:extLst>
          </p:cNvPr>
          <p:cNvPicPr>
            <a:picLocks noChangeAspect="1"/>
          </p:cNvPicPr>
          <p:nvPr/>
        </p:nvPicPr>
        <p:blipFill>
          <a:blip r:embed="rId3"/>
          <a:stretch>
            <a:fillRect/>
          </a:stretch>
        </p:blipFill>
        <p:spPr>
          <a:xfrm>
            <a:off x="5449692" y="3083908"/>
            <a:ext cx="4868167" cy="2310563"/>
          </a:xfrm>
          <a:prstGeom prst="rect">
            <a:avLst/>
          </a:prstGeom>
        </p:spPr>
      </p:pic>
      <p:pic>
        <p:nvPicPr>
          <p:cNvPr id="11" name="Picture 10">
            <a:extLst>
              <a:ext uri="{FF2B5EF4-FFF2-40B4-BE49-F238E27FC236}">
                <a16:creationId xmlns:a16="http://schemas.microsoft.com/office/drawing/2014/main" id="{A868CE0E-C07A-CFE7-7D94-763CAC7C4336}"/>
              </a:ext>
            </a:extLst>
          </p:cNvPr>
          <p:cNvPicPr>
            <a:picLocks noChangeAspect="1"/>
          </p:cNvPicPr>
          <p:nvPr/>
        </p:nvPicPr>
        <p:blipFill>
          <a:blip r:embed="rId4"/>
          <a:stretch>
            <a:fillRect/>
          </a:stretch>
        </p:blipFill>
        <p:spPr>
          <a:xfrm>
            <a:off x="447928" y="2878354"/>
            <a:ext cx="4048125" cy="2649540"/>
          </a:xfrm>
          <a:prstGeom prst="rect">
            <a:avLst/>
          </a:prstGeom>
        </p:spPr>
      </p:pic>
      <p:pic>
        <p:nvPicPr>
          <p:cNvPr id="13" name="Picture 12">
            <a:extLst>
              <a:ext uri="{FF2B5EF4-FFF2-40B4-BE49-F238E27FC236}">
                <a16:creationId xmlns:a16="http://schemas.microsoft.com/office/drawing/2014/main" id="{BF09EC87-36FC-537B-75EF-A7491DED1827}"/>
              </a:ext>
            </a:extLst>
          </p:cNvPr>
          <p:cNvPicPr>
            <a:picLocks noChangeAspect="1"/>
          </p:cNvPicPr>
          <p:nvPr/>
        </p:nvPicPr>
        <p:blipFill>
          <a:blip r:embed="rId5"/>
          <a:stretch>
            <a:fillRect/>
          </a:stretch>
        </p:blipFill>
        <p:spPr>
          <a:xfrm>
            <a:off x="5449692" y="976446"/>
            <a:ext cx="5589281" cy="1747999"/>
          </a:xfrm>
          <a:prstGeom prst="rect">
            <a:avLst/>
          </a:prstGeom>
        </p:spPr>
      </p:pic>
      <p:pic>
        <p:nvPicPr>
          <p:cNvPr id="15" name="Picture 14">
            <a:extLst>
              <a:ext uri="{FF2B5EF4-FFF2-40B4-BE49-F238E27FC236}">
                <a16:creationId xmlns:a16="http://schemas.microsoft.com/office/drawing/2014/main" id="{6B5073A2-1899-8385-8514-A3D88411D10A}"/>
              </a:ext>
            </a:extLst>
          </p:cNvPr>
          <p:cNvPicPr>
            <a:picLocks noChangeAspect="1"/>
          </p:cNvPicPr>
          <p:nvPr/>
        </p:nvPicPr>
        <p:blipFill>
          <a:blip r:embed="rId6"/>
          <a:stretch>
            <a:fillRect/>
          </a:stretch>
        </p:blipFill>
        <p:spPr>
          <a:xfrm>
            <a:off x="411469" y="1218608"/>
            <a:ext cx="4963218" cy="621425"/>
          </a:xfrm>
          <a:prstGeom prst="rect">
            <a:avLst/>
          </a:prstGeom>
        </p:spPr>
      </p:pic>
      <p:grpSp>
        <p:nvGrpSpPr>
          <p:cNvPr id="18" name="Group 17">
            <a:extLst>
              <a:ext uri="{FF2B5EF4-FFF2-40B4-BE49-F238E27FC236}">
                <a16:creationId xmlns:a16="http://schemas.microsoft.com/office/drawing/2014/main" id="{8AE48685-61DA-7B91-06B7-B2F871C4E6B5}"/>
              </a:ext>
            </a:extLst>
          </p:cNvPr>
          <p:cNvGrpSpPr/>
          <p:nvPr/>
        </p:nvGrpSpPr>
        <p:grpSpPr>
          <a:xfrm>
            <a:off x="251684" y="171505"/>
            <a:ext cx="12073666" cy="804941"/>
            <a:chOff x="494949" y="297441"/>
            <a:chExt cx="12073666" cy="804941"/>
          </a:xfrm>
        </p:grpSpPr>
        <p:cxnSp>
          <p:nvCxnSpPr>
            <p:cNvPr id="19" name="直接连接符 135">
              <a:extLst>
                <a:ext uri="{FF2B5EF4-FFF2-40B4-BE49-F238E27FC236}">
                  <a16:creationId xmlns:a16="http://schemas.microsoft.com/office/drawing/2014/main" id="{8257B7A9-C9AA-D5B6-199A-BDEE08884FC0}"/>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组合 136">
              <a:extLst>
                <a:ext uri="{FF2B5EF4-FFF2-40B4-BE49-F238E27FC236}">
                  <a16:creationId xmlns:a16="http://schemas.microsoft.com/office/drawing/2014/main" id="{F2644FDA-89B2-B4C3-2F2F-C31C05C0E768}"/>
                </a:ext>
              </a:extLst>
            </p:cNvPr>
            <p:cNvGrpSpPr/>
            <p:nvPr/>
          </p:nvGrpSpPr>
          <p:grpSpPr>
            <a:xfrm>
              <a:off x="494949" y="297441"/>
              <a:ext cx="942567" cy="804941"/>
              <a:chOff x="-232427" y="-283585"/>
              <a:chExt cx="2596386" cy="2217283"/>
            </a:xfrm>
          </p:grpSpPr>
          <p:sp>
            <p:nvSpPr>
              <p:cNvPr id="23" name="椭圆 137">
                <a:extLst>
                  <a:ext uri="{FF2B5EF4-FFF2-40B4-BE49-F238E27FC236}">
                    <a16:creationId xmlns:a16="http://schemas.microsoft.com/office/drawing/2014/main" id="{2F8FF4B1-3FC4-B6F7-C9A8-D3399FDB79B2}"/>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24" name="椭圆 138">
                <a:extLst>
                  <a:ext uri="{FF2B5EF4-FFF2-40B4-BE49-F238E27FC236}">
                    <a16:creationId xmlns:a16="http://schemas.microsoft.com/office/drawing/2014/main" id="{9A01A434-398C-63B3-94FF-0AD2201E8316}"/>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25" name="椭圆 139">
                <a:extLst>
                  <a:ext uri="{FF2B5EF4-FFF2-40B4-BE49-F238E27FC236}">
                    <a16:creationId xmlns:a16="http://schemas.microsoft.com/office/drawing/2014/main" id="{77E30D96-52C2-BC0A-BC17-9A8F19CB2CAF}"/>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26" name="椭圆 140">
                <a:extLst>
                  <a:ext uri="{FF2B5EF4-FFF2-40B4-BE49-F238E27FC236}">
                    <a16:creationId xmlns:a16="http://schemas.microsoft.com/office/drawing/2014/main" id="{A876356F-5A1F-C424-AB42-41B1AFD756E8}"/>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27" name="椭圆 142">
                <a:extLst>
                  <a:ext uri="{FF2B5EF4-FFF2-40B4-BE49-F238E27FC236}">
                    <a16:creationId xmlns:a16="http://schemas.microsoft.com/office/drawing/2014/main" id="{C20248A3-FC62-F5C5-9D0D-D536BACC9DAA}"/>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28" name="椭圆 143">
                <a:extLst>
                  <a:ext uri="{FF2B5EF4-FFF2-40B4-BE49-F238E27FC236}">
                    <a16:creationId xmlns:a16="http://schemas.microsoft.com/office/drawing/2014/main" id="{F4909F16-AC7B-69A4-E6B7-F4C01ABA9566}"/>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22" name="标题 1">
              <a:extLst>
                <a:ext uri="{FF2B5EF4-FFF2-40B4-BE49-F238E27FC236}">
                  <a16:creationId xmlns:a16="http://schemas.microsoft.com/office/drawing/2014/main" id="{EE8513DA-254E-8EA9-9C7D-762FDFEBEFEB}"/>
                </a:ext>
              </a:extLst>
            </p:cNvPr>
            <p:cNvSpPr txBox="1">
              <a:spLocks/>
            </p:cNvSpPr>
            <p:nvPr/>
          </p:nvSpPr>
          <p:spPr>
            <a:xfrm>
              <a:off x="1481836" y="518745"/>
              <a:ext cx="3068745" cy="411773"/>
            </a:xfrm>
            <a:prstGeom prst="rect">
              <a:avLst/>
            </a:prstGeom>
          </p:spPr>
          <p:txBody>
            <a:bodyPr>
              <a:normAutofit fontScale="85000"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en-US" altLang="zh-CN" sz="2400" b="1">
                  <a:solidFill>
                    <a:schemeClr val="accent1"/>
                  </a:solidFill>
                  <a:latin typeface="+mj-lt"/>
                  <a:ea typeface="+mn-ea"/>
                  <a:cs typeface="+mn-ea"/>
                  <a:sym typeface="+mn-lt"/>
                </a:rPr>
                <a:t>CO-STAR </a:t>
              </a:r>
              <a:r>
                <a:rPr lang="zh-CN" altLang="en-US" sz="2400" b="1">
                  <a:solidFill>
                    <a:schemeClr val="accent1"/>
                  </a:solidFill>
                  <a:latin typeface="+mj-lt"/>
                  <a:ea typeface="+mn-ea"/>
                  <a:cs typeface="+mn-ea"/>
                  <a:sym typeface="+mn-lt"/>
                </a:rPr>
                <a:t>框架</a:t>
              </a:r>
              <a:r>
                <a:rPr lang="en-US" altLang="zh-CN" sz="2400" b="1">
                  <a:solidFill>
                    <a:schemeClr val="accent1"/>
                  </a:solidFill>
                  <a:latin typeface="+mj-lt"/>
                  <a:ea typeface="+mn-ea"/>
                  <a:cs typeface="+mn-ea"/>
                  <a:sym typeface="+mn-lt"/>
                </a:rPr>
                <a:t>-example</a:t>
              </a:r>
              <a:endParaRPr lang="zh-CN" altLang="en-US" sz="2400" b="1">
                <a:solidFill>
                  <a:schemeClr val="accent1"/>
                </a:solidFill>
                <a:latin typeface="+mj-lt"/>
                <a:ea typeface="+mn-ea"/>
                <a:cs typeface="+mn-ea"/>
                <a:sym typeface="+mn-lt"/>
              </a:endParaRPr>
            </a:p>
          </p:txBody>
        </p:sp>
      </p:grpSp>
      <p:cxnSp>
        <p:nvCxnSpPr>
          <p:cNvPr id="30" name="Straight Arrow Connector 29">
            <a:extLst>
              <a:ext uri="{FF2B5EF4-FFF2-40B4-BE49-F238E27FC236}">
                <a16:creationId xmlns:a16="http://schemas.microsoft.com/office/drawing/2014/main" id="{66208323-F3AC-E362-2E32-3E721EF8BB67}"/>
              </a:ext>
            </a:extLst>
          </p:cNvPr>
          <p:cNvCxnSpPr>
            <a:endCxn id="11" idx="0"/>
          </p:cNvCxnSpPr>
          <p:nvPr/>
        </p:nvCxnSpPr>
        <p:spPr>
          <a:xfrm>
            <a:off x="2471990" y="1933575"/>
            <a:ext cx="1" cy="94477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DC40914-BCBA-F71B-0F38-CE85412EAE4E}"/>
              </a:ext>
            </a:extLst>
          </p:cNvPr>
          <p:cNvSpPr txBox="1"/>
          <p:nvPr/>
        </p:nvSpPr>
        <p:spPr>
          <a:xfrm>
            <a:off x="2479937" y="2254059"/>
            <a:ext cx="1415772" cy="369332"/>
          </a:xfrm>
          <a:prstGeom prst="rect">
            <a:avLst/>
          </a:prstGeom>
          <a:noFill/>
        </p:spPr>
        <p:txBody>
          <a:bodyPr wrap="none" rtlCol="0">
            <a:spAutoFit/>
          </a:bodyPr>
          <a:lstStyle/>
          <a:p>
            <a:r>
              <a:rPr lang="zh-CN" altLang="en-US"/>
              <a:t>使用</a:t>
            </a:r>
            <a:r>
              <a:rPr lang="en-US"/>
              <a:t>co-start</a:t>
            </a:r>
          </a:p>
        </p:txBody>
      </p:sp>
    </p:spTree>
    <p:extLst>
      <p:ext uri="{BB962C8B-B14F-4D97-AF65-F5344CB8AC3E}">
        <p14:creationId xmlns:p14="http://schemas.microsoft.com/office/powerpoint/2010/main" val="2207124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提示工程工作流示意图">
            <a:extLst>
              <a:ext uri="{FF2B5EF4-FFF2-40B4-BE49-F238E27FC236}">
                <a16:creationId xmlns:a16="http://schemas.microsoft.com/office/drawing/2014/main" id="{835D91EE-0747-EB52-793B-084CB3D35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42" y="1847831"/>
            <a:ext cx="10769255" cy="8959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B373F0-AE36-0002-08A0-8C706EA1E674}"/>
              </a:ext>
            </a:extLst>
          </p:cNvPr>
          <p:cNvSpPr txBox="1"/>
          <p:nvPr/>
        </p:nvSpPr>
        <p:spPr>
          <a:xfrm>
            <a:off x="605642" y="961900"/>
            <a:ext cx="9987148" cy="646331"/>
          </a:xfrm>
          <a:prstGeom prst="rect">
            <a:avLst/>
          </a:prstGeom>
          <a:noFill/>
        </p:spPr>
        <p:txBody>
          <a:bodyPr wrap="square" rtlCol="0">
            <a:spAutoFit/>
          </a:bodyPr>
          <a:lstStyle/>
          <a:p>
            <a:r>
              <a:rPr lang="en-US" altLang="zh-CN" b="0">
                <a:solidFill>
                  <a:srgbClr val="202124"/>
                </a:solidFill>
                <a:effectLst/>
                <a:latin typeface="Google Sans"/>
              </a:rPr>
              <a:t>Google</a:t>
            </a:r>
            <a:r>
              <a:rPr lang="zh-CN" altLang="en-US" b="0">
                <a:solidFill>
                  <a:srgbClr val="202124"/>
                </a:solidFill>
                <a:effectLst/>
                <a:latin typeface="Google Sans"/>
              </a:rPr>
              <a:t>提示工程工作流</a:t>
            </a:r>
          </a:p>
          <a:p>
            <a:r>
              <a:rPr lang="zh-CN" altLang="en-US" b="0" i="0">
                <a:solidFill>
                  <a:srgbClr val="202124"/>
                </a:solidFill>
                <a:effectLst/>
                <a:latin typeface="Roboto" panose="02000000000000000000" pitchFamily="2" charset="0"/>
              </a:rPr>
              <a:t>下图显示了提示工程工作流：</a:t>
            </a:r>
            <a:endParaRPr lang="en-US"/>
          </a:p>
        </p:txBody>
      </p:sp>
      <p:sp>
        <p:nvSpPr>
          <p:cNvPr id="6" name="Rectangle 4">
            <a:extLst>
              <a:ext uri="{FF2B5EF4-FFF2-40B4-BE49-F238E27FC236}">
                <a16:creationId xmlns:a16="http://schemas.microsoft.com/office/drawing/2014/main" id="{779EB0D0-BE09-6FBD-9173-73B8E9950A1F}"/>
              </a:ext>
            </a:extLst>
          </p:cNvPr>
          <p:cNvSpPr>
            <a:spLocks noChangeArrowheads="1"/>
          </p:cNvSpPr>
          <p:nvPr/>
        </p:nvSpPr>
        <p:spPr bwMode="auto">
          <a:xfrm>
            <a:off x="605642" y="3088771"/>
            <a:ext cx="11134725" cy="1767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err="1">
                <a:ln>
                  <a:noFill/>
                </a:ln>
                <a:solidFill>
                  <a:srgbClr val="202124"/>
                </a:solidFill>
                <a:effectLst/>
                <a:latin typeface="Arial" panose="020B0604020202020204" pitchFamily="34" charset="0"/>
                <a:ea typeface="Google Sans"/>
              </a:rPr>
              <a:t>如何创建有效的提示</a:t>
            </a:r>
            <a:endParaRPr kumimoji="0" lang="en-US" altLang="en-US" sz="1800" b="0" i="0" u="none" strike="noStrike" cap="none" normalizeH="0" baseline="0">
              <a:ln>
                <a:noFill/>
              </a:ln>
              <a:solidFill>
                <a:srgbClr val="202124"/>
              </a:solidFill>
              <a:effectLst/>
              <a:latin typeface="Arial" panose="020B0604020202020204" pitchFamily="34" charset="0"/>
              <a:ea typeface="Google San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err="1">
                <a:ln>
                  <a:noFill/>
                </a:ln>
                <a:solidFill>
                  <a:srgbClr val="202124"/>
                </a:solidFill>
                <a:effectLst/>
                <a:latin typeface="Roboto" panose="02000000000000000000" pitchFamily="2" charset="0"/>
              </a:rPr>
              <a:t>提示有两个方面最终影响其有效性：内容和结构</a:t>
            </a:r>
            <a:r>
              <a:rPr kumimoji="0" lang="en-US" altLang="en-US" sz="1200" b="0" i="0" u="none" strike="noStrike" cap="none" normalizeH="0" baseline="0">
                <a:ln>
                  <a:noFill/>
                </a:ln>
                <a:solidFill>
                  <a:srgbClr val="202124"/>
                </a:solidFill>
                <a:effectLst/>
                <a:latin typeface="Roboto" panose="02000000000000000000" pitchFamily="2" charset="0"/>
              </a:rPr>
              <a: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err="1">
                <a:ln>
                  <a:noFill/>
                </a:ln>
                <a:solidFill>
                  <a:srgbClr val="202124"/>
                </a:solidFill>
                <a:effectLst/>
                <a:latin typeface="Roboto" panose="02000000000000000000" pitchFamily="2" charset="0"/>
              </a:rPr>
              <a:t>内容</a:t>
            </a:r>
            <a:r>
              <a:rPr kumimoji="0" lang="en-US" altLang="en-US" sz="1200" b="1" i="0" u="none" strike="noStrike" cap="none" normalizeH="0" baseline="0">
                <a:ln>
                  <a:noFill/>
                </a:ln>
                <a:solidFill>
                  <a:srgbClr val="202124"/>
                </a:solidFill>
                <a:effectLst/>
                <a:latin typeface="Roboto" panose="02000000000000000000" pitchFamily="2" charset="0"/>
              </a:rPr>
              <a:t>：</a:t>
            </a:r>
            <a:endParaRPr kumimoji="0" lang="en-US" altLang="en-US" sz="1200" b="0" i="0" u="none" strike="noStrike" cap="none" normalizeH="0" baseline="0">
              <a:ln>
                <a:noFill/>
              </a:ln>
              <a:solidFill>
                <a:srgbClr val="202124"/>
              </a:solidFill>
              <a:effectLst/>
              <a:latin typeface="Roboto" panose="020000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err="1">
                <a:ln>
                  <a:noFill/>
                </a:ln>
                <a:solidFill>
                  <a:srgbClr val="202124"/>
                </a:solidFill>
                <a:effectLst/>
                <a:latin typeface="Roboto" panose="02000000000000000000" pitchFamily="2" charset="0"/>
              </a:rPr>
              <a:t>为了完成某项任务，模型需要与该任务相关的所有信息。这些信息可以包括说明、示例、上下文信息等</a:t>
            </a:r>
            <a:r>
              <a:rPr kumimoji="0" lang="en-US" altLang="en-US" sz="1200" b="0" i="0" u="none" strike="noStrike" cap="none" normalizeH="0" baseline="0">
                <a:ln>
                  <a:noFill/>
                </a:ln>
                <a:solidFill>
                  <a:srgbClr val="202124"/>
                </a:solidFill>
                <a:effectLst/>
                <a:latin typeface="Roboto" panose="02000000000000000000" pitchFamily="2"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err="1">
                <a:ln>
                  <a:noFill/>
                </a:ln>
                <a:solidFill>
                  <a:srgbClr val="202124"/>
                </a:solidFill>
                <a:effectLst/>
                <a:latin typeface="Roboto" panose="02000000000000000000" pitchFamily="2" charset="0"/>
              </a:rPr>
              <a:t>结构</a:t>
            </a:r>
            <a:r>
              <a:rPr kumimoji="0" lang="en-US" altLang="en-US" sz="1200" b="1" i="0" u="none" strike="noStrike" cap="none" normalizeH="0" baseline="0">
                <a:ln>
                  <a:noFill/>
                </a:ln>
                <a:solidFill>
                  <a:srgbClr val="202124"/>
                </a:solidFill>
                <a:effectLst/>
                <a:latin typeface="Roboto" panose="02000000000000000000" pitchFamily="2" charset="0"/>
              </a:rPr>
              <a:t>：</a:t>
            </a:r>
            <a:endParaRPr kumimoji="0" lang="en-US" altLang="en-US" sz="1200" b="0" i="0" u="none" strike="noStrike" cap="none" normalizeH="0" baseline="0">
              <a:ln>
                <a:noFill/>
              </a:ln>
              <a:solidFill>
                <a:srgbClr val="202124"/>
              </a:solidFill>
              <a:effectLst/>
              <a:latin typeface="Roboto" panose="020000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err="1">
                <a:ln>
                  <a:noFill/>
                </a:ln>
                <a:solidFill>
                  <a:srgbClr val="202124"/>
                </a:solidFill>
                <a:effectLst/>
                <a:latin typeface="Roboto" panose="02000000000000000000" pitchFamily="2" charset="0"/>
              </a:rPr>
              <a:t>即使在提示中提供了所有必需信息，提供信息结构也有助于模型解析信息。排序、加标签和分隔符的使用都会影响回答的质量</a:t>
            </a:r>
            <a:r>
              <a:rPr kumimoji="0" lang="en-US" altLang="en-US" sz="1200" b="0" i="0" u="none" strike="noStrike" cap="none" normalizeH="0" baseline="0">
                <a:ln>
                  <a:noFill/>
                </a:ln>
                <a:solidFill>
                  <a:srgbClr val="202124"/>
                </a:solidFill>
                <a:effectLst/>
                <a:latin typeface="Roboto" panose="02000000000000000000" pitchFamily="2"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 name="Group 6">
            <a:extLst>
              <a:ext uri="{FF2B5EF4-FFF2-40B4-BE49-F238E27FC236}">
                <a16:creationId xmlns:a16="http://schemas.microsoft.com/office/drawing/2014/main" id="{7B546833-7CF0-71BC-90A4-0315B27146A1}"/>
              </a:ext>
            </a:extLst>
          </p:cNvPr>
          <p:cNvGrpSpPr/>
          <p:nvPr/>
        </p:nvGrpSpPr>
        <p:grpSpPr>
          <a:xfrm>
            <a:off x="118334" y="137162"/>
            <a:ext cx="12073666" cy="804941"/>
            <a:chOff x="494949" y="297441"/>
            <a:chExt cx="12073666" cy="804941"/>
          </a:xfrm>
        </p:grpSpPr>
        <p:cxnSp>
          <p:nvCxnSpPr>
            <p:cNvPr id="8" name="直接连接符 135">
              <a:extLst>
                <a:ext uri="{FF2B5EF4-FFF2-40B4-BE49-F238E27FC236}">
                  <a16:creationId xmlns:a16="http://schemas.microsoft.com/office/drawing/2014/main" id="{A0C326EB-CC7B-5E17-1DD9-C373B7ADFB51}"/>
                </a:ext>
              </a:extLst>
            </p:cNvPr>
            <p:cNvCxnSpPr>
              <a:cxnSpLocks/>
            </p:cNvCxnSpPr>
            <p:nvPr/>
          </p:nvCxnSpPr>
          <p:spPr>
            <a:xfrm flipV="1">
              <a:off x="1530602" y="962621"/>
              <a:ext cx="11038013" cy="21151"/>
            </a:xfrm>
            <a:prstGeom prst="line">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组合 136">
              <a:extLst>
                <a:ext uri="{FF2B5EF4-FFF2-40B4-BE49-F238E27FC236}">
                  <a16:creationId xmlns:a16="http://schemas.microsoft.com/office/drawing/2014/main" id="{8CBF1169-0A2C-C7B2-F9AD-C557C67E2CAE}"/>
                </a:ext>
              </a:extLst>
            </p:cNvPr>
            <p:cNvGrpSpPr/>
            <p:nvPr/>
          </p:nvGrpSpPr>
          <p:grpSpPr>
            <a:xfrm>
              <a:off x="494949" y="297441"/>
              <a:ext cx="942567" cy="804941"/>
              <a:chOff x="-232427" y="-283585"/>
              <a:chExt cx="2596386" cy="2217283"/>
            </a:xfrm>
          </p:grpSpPr>
          <p:sp>
            <p:nvSpPr>
              <p:cNvPr id="11" name="椭圆 137">
                <a:extLst>
                  <a:ext uri="{FF2B5EF4-FFF2-40B4-BE49-F238E27FC236}">
                    <a16:creationId xmlns:a16="http://schemas.microsoft.com/office/drawing/2014/main" id="{67293014-B964-12BB-7219-989CFFB50E29}"/>
                  </a:ext>
                </a:extLst>
              </p:cNvPr>
              <p:cNvSpPr/>
              <p:nvPr/>
            </p:nvSpPr>
            <p:spPr>
              <a:xfrm>
                <a:off x="-232427" y="-181291"/>
                <a:ext cx="942567" cy="942567"/>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2" name="椭圆 138">
                <a:extLst>
                  <a:ext uri="{FF2B5EF4-FFF2-40B4-BE49-F238E27FC236}">
                    <a16:creationId xmlns:a16="http://schemas.microsoft.com/office/drawing/2014/main" id="{FB55FF3E-3715-CD54-5DD6-2B414845282E}"/>
                  </a:ext>
                </a:extLst>
              </p:cNvPr>
              <p:cNvSpPr/>
              <p:nvPr/>
            </p:nvSpPr>
            <p:spPr>
              <a:xfrm>
                <a:off x="1360810" y="855446"/>
                <a:ext cx="927953" cy="927953"/>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3" name="椭圆 139">
                <a:extLst>
                  <a:ext uri="{FF2B5EF4-FFF2-40B4-BE49-F238E27FC236}">
                    <a16:creationId xmlns:a16="http://schemas.microsoft.com/office/drawing/2014/main" id="{15CB0DA3-2D2C-FC67-5339-DFC54E7AD331}"/>
                  </a:ext>
                </a:extLst>
              </p:cNvPr>
              <p:cNvSpPr/>
              <p:nvPr/>
            </p:nvSpPr>
            <p:spPr>
              <a:xfrm>
                <a:off x="308145" y="808463"/>
                <a:ext cx="1125235" cy="1125235"/>
              </a:xfrm>
              <a:prstGeom prst="ellipse">
                <a:avLst/>
              </a:prstGeom>
              <a:gradFill flip="none" rotWithShape="1">
                <a:gsLst>
                  <a:gs pos="0">
                    <a:schemeClr val="bg1"/>
                  </a:gs>
                  <a:gs pos="36000">
                    <a:schemeClr val="bg1"/>
                  </a:gs>
                  <a:gs pos="100000">
                    <a:srgbClr val="C7C7C7"/>
                  </a:gs>
                </a:gsLst>
                <a:lin ang="13500000" scaled="1"/>
                <a:tileRect/>
              </a:gradFill>
              <a:ln w="22225">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4" name="椭圆 140">
                <a:extLst>
                  <a:ext uri="{FF2B5EF4-FFF2-40B4-BE49-F238E27FC236}">
                    <a16:creationId xmlns:a16="http://schemas.microsoft.com/office/drawing/2014/main" id="{0C37AEDF-590C-C565-1180-9896DB1D96A1}"/>
                  </a:ext>
                </a:extLst>
              </p:cNvPr>
              <p:cNvSpPr/>
              <p:nvPr/>
            </p:nvSpPr>
            <p:spPr>
              <a:xfrm>
                <a:off x="166801" y="-283585"/>
                <a:ext cx="2089723" cy="2089721"/>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2032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cs typeface="+mn-ea"/>
                  <a:sym typeface="+mn-lt"/>
                </a:endParaRPr>
              </a:p>
            </p:txBody>
          </p:sp>
          <p:sp>
            <p:nvSpPr>
              <p:cNvPr id="15" name="文本框 17">
                <a:extLst>
                  <a:ext uri="{FF2B5EF4-FFF2-40B4-BE49-F238E27FC236}">
                    <a16:creationId xmlns:a16="http://schemas.microsoft.com/office/drawing/2014/main" id="{FAF1C760-D720-3842-BA65-40E18789FB41}"/>
                  </a:ext>
                </a:extLst>
              </p:cNvPr>
              <p:cNvSpPr txBox="1"/>
              <p:nvPr/>
            </p:nvSpPr>
            <p:spPr>
              <a:xfrm>
                <a:off x="131421" y="168317"/>
                <a:ext cx="2125103" cy="1610816"/>
              </a:xfrm>
              <a:prstGeom prst="rect">
                <a:avLst/>
              </a:prstGeom>
              <a:noFill/>
            </p:spPr>
            <p:txBody>
              <a:bodyPr wrap="square" rtlCol="0">
                <a:spAutoFit/>
              </a:bodyPr>
              <a:lstStyle/>
              <a:p>
                <a:pPr algn="ctr"/>
                <a:endParaRPr lang="zh-CN" altLang="en-US" sz="3200" b="1">
                  <a:solidFill>
                    <a:schemeClr val="accent1"/>
                  </a:solidFill>
                  <a:cs typeface="+mn-ea"/>
                  <a:sym typeface="+mn-lt"/>
                </a:endParaRPr>
              </a:p>
            </p:txBody>
          </p:sp>
          <p:sp>
            <p:nvSpPr>
              <p:cNvPr id="16" name="椭圆 142">
                <a:extLst>
                  <a:ext uri="{FF2B5EF4-FFF2-40B4-BE49-F238E27FC236}">
                    <a16:creationId xmlns:a16="http://schemas.microsoft.com/office/drawing/2014/main" id="{A288643D-E8B1-BF04-8A84-B6E27B8DA40A}"/>
                  </a:ext>
                </a:extLst>
              </p:cNvPr>
              <p:cNvSpPr/>
              <p:nvPr/>
            </p:nvSpPr>
            <p:spPr>
              <a:xfrm>
                <a:off x="2149085" y="-283585"/>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sp>
            <p:nvSpPr>
              <p:cNvPr id="17" name="椭圆 143">
                <a:extLst>
                  <a:ext uri="{FF2B5EF4-FFF2-40B4-BE49-F238E27FC236}">
                    <a16:creationId xmlns:a16="http://schemas.microsoft.com/office/drawing/2014/main" id="{FFE23498-60EC-C739-D0AA-7EE355DDF088}"/>
                  </a:ext>
                </a:extLst>
              </p:cNvPr>
              <p:cNvSpPr/>
              <p:nvPr/>
            </p:nvSpPr>
            <p:spPr>
              <a:xfrm>
                <a:off x="23983" y="1333840"/>
                <a:ext cx="214874" cy="214874"/>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cs typeface="+mn-ea"/>
                  <a:sym typeface="+mn-lt"/>
                </a:endParaRPr>
              </a:p>
            </p:txBody>
          </p:sp>
        </p:grpSp>
        <p:sp>
          <p:nvSpPr>
            <p:cNvPr id="10" name="标题 1">
              <a:extLst>
                <a:ext uri="{FF2B5EF4-FFF2-40B4-BE49-F238E27FC236}">
                  <a16:creationId xmlns:a16="http://schemas.microsoft.com/office/drawing/2014/main" id="{7FA71E83-960B-14CB-6530-F48D18CE4830}"/>
                </a:ext>
              </a:extLst>
            </p:cNvPr>
            <p:cNvSpPr txBox="1">
              <a:spLocks/>
            </p:cNvSpPr>
            <p:nvPr/>
          </p:nvSpPr>
          <p:spPr>
            <a:xfrm>
              <a:off x="1481836" y="518745"/>
              <a:ext cx="3068745" cy="411773"/>
            </a:xfrm>
            <a:prstGeom prst="rect">
              <a:avLst/>
            </a:prstGeom>
          </p:spPr>
          <p:txBody>
            <a:bodyPr>
              <a:normAutofit lnSpcReduction="10000"/>
            </a:bodyPr>
            <a:lstStyle>
              <a:lvl1pPr algn="ctr" defTabSz="914400" rtl="0" eaLnBrk="1" latinLnBrk="0" hangingPunct="1">
                <a:lnSpc>
                  <a:spcPct val="90000"/>
                </a:lnSpc>
                <a:spcBef>
                  <a:spcPct val="0"/>
                </a:spcBef>
                <a:buNone/>
                <a:defRPr sz="3600" b="0" kern="1200">
                  <a:solidFill>
                    <a:schemeClr val="bg1">
                      <a:lumMod val="50000"/>
                    </a:schemeClr>
                  </a:solidFill>
                  <a:effectLst/>
                  <a:latin typeface="+mj-ea"/>
                  <a:ea typeface="+mj-ea"/>
                  <a:cs typeface="+mj-cs"/>
                </a:defRPr>
              </a:lvl1pPr>
            </a:lstStyle>
            <a:p>
              <a:pPr algn="l"/>
              <a:r>
                <a:rPr lang="en-US" altLang="zh-CN" sz="2400" b="1">
                  <a:solidFill>
                    <a:schemeClr val="accent1"/>
                  </a:solidFill>
                  <a:latin typeface="+mj-lt"/>
                  <a:ea typeface="+mn-ea"/>
                  <a:cs typeface="+mn-ea"/>
                  <a:sym typeface="+mn-lt"/>
                </a:rPr>
                <a:t>Google</a:t>
              </a:r>
              <a:r>
                <a:rPr lang="zh-CN" altLang="en-US" sz="2400" b="1">
                  <a:solidFill>
                    <a:schemeClr val="accent1"/>
                  </a:solidFill>
                  <a:latin typeface="+mj-lt"/>
                  <a:ea typeface="+mn-ea"/>
                  <a:cs typeface="+mn-ea"/>
                  <a:sym typeface="+mn-lt"/>
                </a:rPr>
                <a:t>提示工程</a:t>
              </a:r>
            </a:p>
          </p:txBody>
        </p:sp>
      </p:grpSp>
    </p:spTree>
    <p:extLst>
      <p:ext uri="{BB962C8B-B14F-4D97-AF65-F5344CB8AC3E}">
        <p14:creationId xmlns:p14="http://schemas.microsoft.com/office/powerpoint/2010/main" val="2030247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b4c7732435421dbf6a6252843a45f9a13ab19dc0"/>
  <p:tag name="ISPRING_PRESENTATION_TITLE" val="38"/>
  <p:tag name="ISPRING_ULTRA_SCORM_COURSE_ID" val="86F869EB-81BF-4230-861B-5129F9F00BB5"/>
  <p:tag name="ISPRING_SCORM_RATE_SLIDES" val="1"/>
  <p:tag name="ISPRINGONLINEFOLDERID" val="0"/>
  <p:tag name="ISPRINGONLINEFOLDERPATH" val="Content List"/>
  <p:tag name="ISPRINGCLOUDFOLDERID" val="0"/>
  <p:tag name="ISPRINGCLOUDFOLDERPATH" val="Repository"/>
  <p:tag name="ISPRING_PLAYERS_CUSTOMIZATION" val="UEsDBBQAAgAIABpF1EjXp5f2WAQAAOUQAAAdAAAAdW5pdmVyc2FsL2NvbW1vbl9tZXNzYWdlcy5sbmetWN1u2zYUvi/QdyAEFNiALW0HtCiGxAEtMTYRmXIlOU42DAIjMTZRScz049a72vX2FHuIAX2g3uwtdkjJSdwfSEoCxIBJ5fvO0TnfOYf04fGHLEUbUZRS5UfWy4MXFhJ5rBKZr46sRXjy4xsLlRXPE56qXBxZubLQ8ejpk8OU56uarwR8f/oEocNMlCUsy5Fe3a6RTI6s+Tiyvdkcs4vI9SZeNKYTa2Sr7JrnW+Sqlfrup9dvPrx89fr7w+ctrg9NMMOuu0+EDNOrFz2IWOh7bgRsxI0YOQ+t0aePf3/6+Od///w7DOwtQpcyYo3aL8PQc5+cadN/9TS98H3CwihwqUMiGkTMC01UXBISxxpdqBqt+UagSqGNFO9RtRaQ0UoWApWpTMyDWMFGXosuY443w5RFPglCn9oh9Zg1ClRRbH8wtLyu1qoAcyVKZMkvU5EYm6Ad8/y6ECWY5hVoC8FftZbwnyrjMj/oNO3jJWWTKPQ8N4gIc3Y71ojkCXIKrs0MZPFxQHwgKHgpintgI6M3A0c4TYcxTOlk6sIn1C5M5Wqdwqca6secQA7mIu9CgUaIDxILgqXnOzpoYApxdM3L8r0qkj193E1UFzFltgcStMM75KHm2BFDjiV0kKIQcdVFNiNBgCckGnvnIGRrxLwhCO8Uau50COKCBFAiJOjCMHxGJ1gLXpfYTv+7+oq5lnO6RTyOAafDt5GqLmFHhxSqwFRaeTDMTEDeLiBtFLvfKOOGFaJrViu5EeBHkYii0xA0GZs4WkVvF/SX6ARTlzgRyMrxllFomp+2mPEtylWFeLLheSzQpYh5DVrfwrNEJuaZzrOx/3st/0C8arvKs7YhMYecPxvqz14P+4pbdQk+VZXIrqsu0zpgrfv38UJr+psu9Hn1+9kPbMKwT73HyUwpszptuu6D83Pj2dAcdTrxwEj1z9ZjexI0vXVMoWGNpeqPIDBN9fyAAZj2R1F2AobmTYuGHk7zqwE2mdcSMIXuy3EGodpz4QxCOAC/JOOAhnBAWorLUladxw5TjU2Cvp7aGE58qajEbTFeiisFJ5xU8E1z+oApZDLdmdA7h5u9URHS0AWXGRCuGvEAZSoz8D/pwbmYkV0Emga/9yZLVaeJKd5UvjNNHmJbZ+LLY9NVoTKzm/JyJ95myBw/xIvm5fzG6HzA+L+pv975uVN+989SQLBvTyMbM5voI7+u1bQnCEpAh8INg8jFYw2HWsh4Fa9hmF6pOk96EjUHdoecYCBr37kn9DMHml3U7v48iATqWTc/ckP2K1OVKH/rIgnxeB9nFn1Q7b1mh+uEUFDdo9wZeDNKMpXB1kG3XRB1myQchtiezkD3QR+Hb4Ez7J9CyzKH7WFIE85hkNubY12lMhdDsA8bEPr9QjqPsOOYuzSUVCrjd80kTOCeELeX6hQu1X3J7Clm0D0/4xOJrAYSmoGz6y1Qvs36tng3X86fm1VpfpA4fH7n94n/AVBLAwQUAAIACAAaRdRIpG7HBfQDAADeEAAAJwAAAHVuaXZlcnNhbC9mbGFzaF9wdWJsaXNoaW5nX3NldHRpbmdzLnhtbOVYX28aRxB/51OsrspjOJzYtYMOLMsG2QoGFy5qrKqyltuB23pv93q7ByFPeW4/RV/6DSrl81R56bfo7C1gCDg5nLpKVSELbnbmN/9nbh0cv0kEmUCmuZINb69a8wjISDEuxw3vVdh+euQRbahkVCgJDU8qjxw3K0GaDwXX8QCMQVZNEEbqemoaXmxMWvf96XRa5TrN7KkSuUF8XY1U4qcZaJAGMj8VdIZfZpaC9uYIJQDwL1FyLtasVAgJHNKlYrkAwhlaLrl1ioq2oDr2fMc2pNHtOFO5ZKdKqIxk42HD++boxH4WPA7qjCcgbUx0E4mWbOqUMW6toGLA3wKJgY9jNPdw3yNTzkzc8J7XnlkYZPc3YQpw5zu1MKcKgyDNHD8BQxk11D06hQbeGL0gOBKbSZrwKMQTYgPQ8M7Cm0Hn4qx10+2FrcHNeXjZcTbsIBS2Xoc7CIUXYae1C39Z+PPrq1a/c9F9eRP2ep3w4upOCiO6FpDAX49YgJFVeRbBMmCBifNkKCkXWKQfhVGDwTIXNBtDqNocsziiQoNHfkph/F1OBTcz7IYadsMtQHqiU4hM36at4ZksB+8OzgGiYZjLZU0cvFjWxOHRmuu+037n1lYrA2oMjWIsHqQVpgX+KmnBNlJyzTX7TIZKsKVDkAyBdWkCKz0xuOWyjZx7HhlhEgS6epJxKjzCDboeLYV1PtSGm6L32qucBLFwSAC5HGyEIoppptcivoy6Lfyo+UNXGdA/ulA40n2s36tcMDJTORH8FohRBNOcJ/grBrLaTGSUqaSgYr8bogVH4yYcpsCOyyi6RhVJjpI4XFIBxmn4OedvyRBGKkNcoBMcRUjn2uFXdwJOqdZ3oHRh4xPXIhfds9brJ9ZByiZURjuCY21AkppHwaczIpVZyGE4IpprKJLCOCvOyvhWfXgaNE9y4dL8TydjBfoRU/I4WnZJzGctKK02ppOiEW1zFdDYghxT4jDxIMLJwmUOZQEjKomSYkZohNNb27aecJVrpLgGdtD64RY6ecJl8TTGKYgaMwZZKcja3rPn+wffHh69qFf9P9/9/vSTQvO9diWoVecW2+m9i7Oc1Efr8zNCn1iiG7JtlSW2UNmG0u0vBvMFtjniA9+unu2bqFiYX+MiGrRO+qfnpN8avOqEg3qZYugq7DsTxVhOI/seWUrGhrIM44f3v3x4/+6v3/4ox/xreebrcgZ0e2W4ei/LcPXdor5aWdKlTMDBPnaDCke74AnH6vxPtOl9HfPlHf6vdOkXvS+6Fn+cLn1QYr/6wfZ/iZh7Wl7a1m5pgb/1PmxPEi55gnG0m3t5iW4e7Nfw3rf1qFJBtPX/STQrfwNQSwMEFAACAAgAGkXUSDiyGvbAAgAAUAoAACEAAAB1bml2ZXJzYWwvZmxhc2hfc2tpbl9zZXR0aW5ncy54bWyVVl1v2jAUfd+vQOyddBUdnZQiQQZSpW6t1qrvTnJJLBw7sh06/v3s2G5sSAjDqoTvPcf3+9JY7DFdfplM4owRxl9BSkwLoSVONsH5wzRtpGR0ljEqgcoZZbxCZLr8um0/cdQix1jsAFxxbtrPCGeHMujMzFfzu/ndNRRrY7u9ZCNjVY3o8YkVbJaibF9w1tB8NJzyWAMnmO51ED8WyWYxhCRYyEcJVeDT5l6f6yg1ByFAu/R9o88oi6AUSBf9bXKbXMnpTF2O/oR2wALLlrb6ps8QrUYFhEm+X+kzjKfq9bAqC30uEyT8laO9VRN0BB4+/nOuzyCD1U39Pz1Sc1bohIacy0X85BCGcjV+2qsbfUYJOiBtaLQKNj33yWK9WHsg+9Wf+1iPK2fkRef1ZCHooqcElpI3EEfuZnSiZB/PjVTzAcsdIkIBfFEHelFOv6BGuGdCWYf7Ax+Y5h7ICjrEOyNNBYnx1wOG8g6fJOt2Vfj+fco8BzkcrNDzsBN2yN8qrWdIT9ghXwnO4ZmS4xn8VGM4rsRrZIt5OftKCxSpq8uXuzmttvSkB1d4pq3AYSqWw1Jod95wBbpqcdTKjEvRmU8xRQdcIIkZ/aVx6bENRsTRicJ2Wn9fxRJLAn3t1vqolrTvsr6GzWiLGXaj+U3oYjP3iVQr/GGKpERZWanfJDGdWJ6aEWVkGvUz9JJUcOCPdMc8Tmt7iFQhvgf+xhi51gxlEq7FMjNYQ87EkZeCOOrPcWwf6Us+baoU+EbVDINrmlBmcCUuSqL+5DuGD8hDwoDSMGWpnqMIf/akJ7ANAIhnpSu/uRhN1RCJCRzAzb0naAMeiiwWqkOHmm0ln2An/fVgJSf96AG8hrRromsUHxcqegjvyq9+htGMb2CJUtFGFky9W8DdDAUr2W0y3Xm+dSOwrRS8rPTnKVRC/Z/kP1BLAwQUAAIACAAaRdRI2lyM28cDAADvDwAAJgAAAHVuaXZlcnNhbC9odG1sX3B1Ymxpc2hpbmdfc2V0dGluZ3MueG1s3VfNbhs3EL7rKYgtcozWzk/tCCsZhi3DQhTJlTZojKIwqOVIy5pLbkmuFOWUc/sUvfQNCuR5ilz6Fh0uJdmKbGflxilaCILE4cw3/zO70cHbTJApaMOVbAa79Z2AgEwU43LSDF7HJ4/3A2IslYwKJaEZSBWQg1YtyouR4CYdgrXIagjCSNPIbTNIrc0bYTibzerc5NrdKlFYxDf1RGVhrsGAtKDDXNA5/th5DiZYIFQAwG+m5EKsVasREnmkV4oVAghnaLnkzikqTm0mgtBzjWhyOdGqkOxICaWJnoyawTf7h+6z5PFIxzwD6UJiWkh0ZNugjHFnBBVD/g5ICnySorV7zwIy48ymzeDpzhMHg+zhJkwJ7l2nDuZIYQykXeBnYCmjlvqjV2jhrTVLgiexuaQZT2K8Ic7/ZnAcXwy7neP2Ra8ft4cXp/GrrrdhC6G4/SbeQijuxN32NvxV4U/Pz9qDbqf38iLu97tx5+xKCiO6FpAoXI9YhJFVhU5gFbDIpkU2kpQLrNFPwmjAYpULqicQqxOOWRxTYSAgP+Uw+a6ggts5NsMONsMlQH5ockjswKWtGVhdQHAF5wHRMMzlqiaev1jVxN7+muuh137l1o1WRtRamqRYPEgrTYvC66Ql21jJNdfcmYyUYCuHxhhlgb4cak5FQLhF35LVrXURsCdcYPyd7G59LO2Gc0lKtVmL4SqOrpST1g89ZcH86J3zpNtYv1eFYGSuCiL4JRCrCCauyPBfCuR6e5CxVllJFdRYYgRnQKYcZsAOqig6RxVZgZI4LXIB1mv4ueDvyAjGSiMu0CnOFqRz4/HrWwHn1JgrULq08ZEv+k7vuP3mkXOQsimVyZbgmG3Icvsg+HROpLJLOQxHQgsDZVIYZ+VdFd/q90+D4VkhfJq/dDKuQT9gSh5GyzaJ+awFldWmdFo2omuuEhpbkGNKPCZeJDgZuCygKmBCJVFSzAlNcB4b19ZTrgqDFN/AHtrc30IvT7gsTxNc9ahRM9CVIHd2nzx99vzbvf0XjXr45/vfH98ptNhUZ4I6dX5VHd26CqtJfbIQPyN0x1rckD1ROnOFyjaU3rzqFytpc8RHoVsIN++WcgV+ndUybB8Ojk7JoD183Y2HjSrp7SnsJJukWCBj96xXScYFpwrjxw+/fPzw/q/f/qjG/Gt15vNqBvT6Vbj6L6twDfzqPbu2diuZgKN64kcPDmvBM4719p9ovNt64J/37Ffpu7uf6XxXfqG+u1eq/v3h87+NgT+tXn7W3nai8Mb3yhrS11/SW7W/AVBLAwQUAAIACAAaRdRIfMLq66YBAAAkBgAAHwAAAHVuaXZlcnNhbC9odG1sX3NraW5fc2V0dGluZ3MuanONlE1vwjAMhu/8iiq7TmhDsLLdgIE0icOkcZt2CMWUijSOktDBEP99TflqWncjvpCXp69jR/G+FeSLRSx4CfbF72L/7u8LDZxm9QbufV006KnTmRHJAmZJCiKRwCpIdv70Ih+uBGXMZGE63304W1PyY+j+WXJhyrgiLDShGULLCO2b0LZU4h+vslNVx4pKbZ5vrEXZjlBakLYtUae8YNjdpFjlAiswZqCP6EOxCHTJI/BMu4Nur9trIq+Ok0nVMcJUcbmbYoztOY/WscaNXDQddbVToPMLX58O+ByOxmEZEImxbxbSauJx30UzqTQYA6e8T2MXJCz4HIRXUGfUGf2Besb1gip0lpjEnunBo4syrXgMtS71By58TOZetW6GLuqcha1tum8l+A50zeq168IDUW3UDReoNMauIzW03vMLKpAvEhmfUj+4IDl3WGfb1L1rof1ROAyHzHtCWHlCK+JFpk2D44ZXb8mHaypZp9SbF5QoKRGJxIoCM/I0tjpG3P4zYNxaHq3SfDrkkzFvA9dr0DNEUWwl2nxiBl//TNjsco5jztbhF1BLAwQUAAIACAAaRdRI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aRdRIsuC9bWQAAABlAAAAHAAAAHVuaXZlcnNhbC9sb2NhbF9zZXR0aW5ncy54bWyzsa/IzVEoSy0qzszPs1Uy1DNQUkjNS85PycxLt1UKDXHTtVBSKC5JzEtJzMnPS7VVystXUrC347LJyU9OzAlOLSkBKixWKMhJrEwtCknNBTJKUv0Sc4Eqn61Y+GzufiV9Oy4AUEsDBBQAAgAIAPeSU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BpF1EgGCTn9RwgAACMgAAApAAAAdW5pdmVyc2FsL3NraW5fY3VzdG9taXphdGlvbl9zZXR0aW5ncy54bWy1Wttu48gRfc9XNBQskACBdaFuDjQKeGnZxMiUVqTtmQQB0RLbFmFetGRLM1roIc/JN+Rh3/IDAfYtP7NYIH+R6iZpkZIsk/ZkOAamq+tUVdetL55B/OQG6jpmoe/+SJgbBiZlzA0e4+FvEBosQi+MphGNKYvre8q9GzjhFz14CDkNqDEjgUMiR+Wz8bCBRuIP6vfkvtaHUVtpt1CvjVu4jzTcUWHuUtIuJRXmtFZTHdQPRCRyI7qgATstdVAvzB4D9CCmEdMDh34dSkXu/FRxBVcRcVzgi4fdNv92mdad1uYfajc7vQ7etWRJkrpI7WhNrbHr9S57chPhRrvTkHZKvyW1JNTsdJqX3V2z1+pIMBpddkFKG192UbvXbre0XQu3AI1kWdFa6q4nXTabMmjD/Ut1NxopvUYDNZtNqa3tOl1ppDQQcEsgQ5b63IGSJilSdycrcrMvoZE6UkbtHdZwV+2gfgt3G41dW1GkRmPv3P3q8u7aU0svJ3PnKwJPhuDkLM+t+onkGizWUQTMFvVXHmEUBcSnH2q//uunX//5n1qakyJ/M47MlCI1IQKZ44cJfFAXg2xGaM+nf56OXOdDbb5mLAwuFmHAwKSLIIx84tWGv00yJLW/DDLc0AhwDfGnBO6BLOheXVtud9qdsrBU12j0mq5F6K9IsB2Hj+HFnCyeHqNwHTillrfcrmjkucETX9RlT8W9c9yeGzOdUb9gH+7zrzxsBV0ppty8LuZfKaRH5tTbe6SlttQKuL3K1z1yAN24scsEVG7y7xx0RR5pMQB9mX/nMQFoKUatx7/XQYx+ZaVyEepoS6OikqQpnkWFq/Wqaj6tovCRO7uIez3QzzgvhB4TPHILG/wrBeIL5ApLRSl1W1/tKT3lgDEdHvaSgQ9aILj55pKShMipYquTm6lsfLbHk6uJrehXtaGaVCXiZfm7Vrf/tdnp/n5QT3ElJZk38nhclIWEsE6jnCzDmk3GNgjEY9vAn6za8Jef//HLz3/770//royf3Fpj3cC1YfqPygKmM3zHDfh7eQNuZzNsWLY51jVs66ZtTCzhoTG2sFYbfg7XaEk2FLEQbVz6BbElRdCo3Yii2HMdMcGbtxusaQl92uRG1g17hk1rpquWPjFqQzOMou0fhGSyZktIoyWJkePGZO5RR6iFZBHzvNGAdnEeQ/CXLV3gDH3iBhdltM/ke924sq3JZGza2NAySm2IAwdpEeGaqguaySaegYyIwL79Nrgt8lBIQLLnVRZyrV9dj+HH4oZcu49LD37YG6yZYgjJlAYlgJA4eAapZ5r3k5nGfQgKEUErEsdfwsgpJE0+dCVk64Y6gdRUrZx8i4vJZEPg3WABqUMXrIS8G2ya8hW2lcknyPHa0JhUBE0+Ql1+rAj6jE2oIWyWgBnynX4l84rgZZgVSFaDC8Lz3dsislgAjntz44brGCjcw1Amohrji8qaTPz9LQRSl8cvVHsiGJwtRo/uhoIpkQMbXgld0JFUrPHs+v5W/7M9kvUx1mxIN21yb1uiX3KlPtmiIGSIOBsSLCia0wVZQyVsYc5xHTHHIy9M+GHt/ogIS/vPd2nrMjT86bs3mFRoeCcsg8MyKIMDy4q9pp27LV3BGw3huf6iFWUc8GYTTBUb8kyffJsQxa6/9pIu/S0C9Wxc1WC9asf7/VU+bP8HY8ykBSs6dDTFDSuBMOzEfMuBzdOrBNSNEaibJv0cGj6/kVYSYExSGUaI3iHmDjxXMOQOPFpNxD1WTN2CE9c9nfN7SAmwqNUkaqfjzW+LHoUL+XOpzulDCOclj5JNcpCBvUuEv0yUc0elwtZi6dYYDDdA5mOSVCDVc31+myon9vYGZ65IdoPCeu7DteeI6vbcJ7EjgJ/XPj0+hz1EoS+oHomzvE42pT+905BkibNE77TaAeK5QEvHKlef74qYieWZem2rsqFifrfg9eyVx0F1cJ+MLdMeywqXAGXiE7ZYwi78wG985WUl1wINj2SQlyy+/iroQHtCRSn1j+WVJwgodd4j8bO8vxgho/FfS8ixZKUIFYOSwPQOlULPrNrSIf2+yYWEJJuOH/r8KauMnTzB0yDJliWr1zdQA+Z5a/eQG3n2EZqYOLeXxQgXlmXeX0jXzHMDWnFJ794y+MosfWrLmiau61BMnrt4SvZJB24a6csc8uDeXkGeei0b0EYPRFLHZdVlil0oay9Qu8l4X7mbk5vSM2H/BuIRaLas8KQSsCj0pvwx6vj1FRj42xlk5JBF/O6djfIc8TL8ksZu+EC8GNjypEPWKdgw5ae6VGSRdsg942Xg5FhTwiHfXehB/1aT1eTYi/RDlKoq4q02b/cz7chwuA6lUznL98RDfoN+ZUf8OeIhv8l7/wTuX0egw5k8Mns/U0iUp5eJHPDQQLSblCcbFXm4BWP+jhrnTEoJRU4/dOhQbGGW69O0mDktb3D9BYsHwfMp44Zj5lux7Jj/nqAwsU/e+vnsHTCXefTl1BbrgALML4sPT6V/miCn8j957j/0RUJFbLuiH2pwXSCLJe/YcQ2lMj7UuNp8lzzGrbJmxntZDimsOQ/1SfREIysMvWoqA75xVkKESaGfN29QP3LToH4uPoNU7MvhC9b+nEYYMsClWWoWaXnuZfZcdSdOjUXYC5N5PFuC6ACuMRkmRygkFSXRYpmlVDLIz8Pxj7ke3dCsS+UIOdecX/0ghso4n9gyG9MHlm9sKeVkBeTYjkogbXP7RMxzFydehIlb00lcMlNtx2FkHovVn+hU2bazr+kTG1HWoXmu561KCIW0PaELeF9y/6Ce32GhQR39GvSQBlCQ9+L/A/gfUEsDBBQAAgAIABtF1EjFe8CSyxgAABM2AAAXAAAAdW5pdmVyc2FsL3VuaXZlcnNhbC5wbmftW2tUU9e2jrU+WhGw1CYIsg9aq7VIRFoBDYmKz+MpDwsiAolIJbWIISIQIA+tlVAJpNUKx6qkahUEBJRKIoRECyS1USJajDRAJFtEE0jcSN6vu4OvUs+4445xzh3j/OAH7LH32utb3/zmnGvNNbL2N5Hh66a/PettBAIxfcP61ZsQiDcBBOINxtTJ8JPF3nm/wpcJGZvWrULUtHs/hm/eJK78dCUCcZE9zZo0Cb5/K319XAYC8c5e59+E3hSAgkB8UrFh9cpoCn6oh1F4ITtHC2EOYA9gv8YesHcxXN/9uzzs1OTcv1/7at2bIT/tX3ghplVxa21xW3RhSeS7R0s+3vJV5/oAZvTcGPmbn53Rrfth4YaGyx90XLioHpllMAz3ZteY8IGpKfPqtbrclsLQvJQLcfX1gQS9rSs1RdEQP2J9KtWWUZTf9MgE+sseDqvU4QKzvDUrftXg2xfRfhKo7/p8jp/W+TAdfzGQFS5ipspqjga9CT+4Fzs4fT7YolPLJF7wLSIhetCV2ybbHk1ytvIq7s3enTd4Ufxb0BsvGmNIzvd4fqIp8OX+jyw3+HJ1pScsIWLfgSVYZ+OUHVTnxfU3I/y/+wEkBhSJTVlphsF6qeb9D9u/CvZQ7qpoZ9Uvdr79uGMd0JMopNtE85jv26qDvZSsivbiYmgCArFeYek17E5IWX+7sDDw9LLly5xj/m3DptjMrL3OcVcc/qlGNfgIBY+97/0NiZ1dHQFOxA2HGyvrzyQ7ORx+PzOGuE7s5PH+BlXlC9zDv8ecnD0bnIhAfPv++ar/d+Cb5g42/WeLJlvY1JQ19IdmucLkWhcAXZnNAaEr2Fev5arOl2dJQw3dGrNOHYSfu3Nj20AWtVg8YK5+webjj+wp0bf1aqys6jmT237ggb3eTv33HfhhB/Xb4rnO4dMj61lut8mfO99w/bIEWrms2GnY1ZU3l2DXi79zkg2uiBNNeawytAD2dMNZNG2nIYjxNOix3aJVhOrvJQft7iC+7N34h22AYR/QTASMVzWaJq0/beQM0EyW5DiJ3/8xxRP4qSoeA/qKDqI8fejGviMc9vbvC4i4VrkP5f5+r9rQ0FekOhdNZnbx6rzn24cU9iFRqvoVsViu0CoRYkyHC/sDfe62PUovIeJQLy2r2R2wsDWodHCZZOhZlz857AfdEY71gWjj4ZqtUpzDqrkyUCa3yRg2WZGMzwMcRvF87hW6zVwk+z2To37hz52bE3jrG39oq3jy+2cRJ62S92ICFiTAHnqwtGdgj0H/UvMqi3zTBjQpAmt6oPFSGEUaucKu/1SKL5D2zIcT70Ga7+6gvKwwwxX8C+entN1pnJfYg6f0HewJEppu9pxhY/8wq2KFuXsslZqM5lcu13cRSfz3Hy809Gjp2YZ+NCPEphba1ddL460gzg5q+phAOBszvN40772egdyX5mb+ITu8sfETs90gFOY9uTYlm+EwMBhz8MWyC3+OjWqjPHoDN8uZR1kMQzYjew6+RvXndmJZzkNYtYaEMeRlLHHQacuD+bgreXBXbt7AcsWVPJua4NatVGaEYMvBjOVYMZhB2/xK/nvJ7CEN/2l7Tyr+6axtZ5QZGKyM+CJFfoqDgs50tr1dt2hMvDeCxct/mzZzW7zyz1AxiT8h5B+/eqvSP3Jf2g8v8yolBrmgL5ahi+3iqQwn046PafD1D+fkPPRcqurN0y5iKLoa4l75OnP/Oyw3eQo1OLy+8qX9qjfmoYCGm8b0EymvyHZO+vti7K7jUF/wzZeZXV857ftt1HtLwRbyWC7XjHVpIiY4lvBXUJKc5Sbe+WerfnwTbGnwBIrvvErmqsYVb4mYaYFY7/JxouNE/5uJNv1qTIeXphMVvQ16tGMYjR6+OtHtgfwuV9udKUvsV0d4sHUN3OahB/13fLQYYVlf+3LtDUMT3+HV+yTfQy0jzHzNojQF1JcMWO5ddwQ5Z2gJt3ZNAMqvqFD/1PUt30o84weUtwg8oadAqSHqWuKWXmJIsB9A4hjyvngdigP1FRKsSk28wnz3OpvYXFFmwzXwKWziVGsXx9Z1/aCFsvkaj8LmiIeUS6N098jHKXn8Rb1Sii3XBVXLFrNkaIDIX4RHkrwACcXmbigyLO813L4TgWvOe3SKGb67ni6UyBcpFBtf12soEMsi+lWjK4mn+9dko5AjUVZUbWGh3h05Qu6zd2dIT2LWUrtW871rC8VspV4inkq+hlv7HWp9CeGPgN1AGxsyJr8/tcOoaw1croSUdpBWRDC4GwBDYrELtKcb27uuO4WP1XgA8ZiHlER+wnQv5tLXPOk/HAqUIDtPfoHZuA2FfApTAFd87C8ClaH+d8WWismFl1EuIsvssDX8hCI36CJaiAxjTQVlHmeumtOSrNQt9qAtAj6VD5mNlNNGcjfDFow++lpg6jcVu3WqWyjxCdXiNRaKjZKy0uVtyNy/xsyTbqWeX4NRb8OcSUp4FAu2DGcmmdTnt9J3ddJK0GiFgUKz8r/sHjj7egzWDBvr3iUVRiW5uIPY8m86fMtCZsxdbeXPAraf2EInFPTXErvP1fOlw/13RMw7dBr68mu8so6BYQlP0AzBxxbGLn4ajewDrnBxBQegeaiABa2SDh4PEJV+wlrpK3gwp+yTGWiYn/FSMTRYgFooEuMEpFbjErYxWGRgbzkkZxG3tEpAO0TpNFAL2EQqFWr4ImQfP/q13JOvETEp7/0yvNFXud3xsxAOsyIHJb6bkbMfQA6QO3CH5EUBfxPt75cyjZS15FM4rIAilGgdi3cDtQC3aEYS7FgSRlQxy2eVyxTIvv2LLXZDwUVfPEAiCLDYfCh1K536r0z9DtofLxuf8MaJjhP9fyEagK1LFEJewii7oD7tT8yWa/n1/PUTGuaNqWsN3RkROafe2LWRWiN9xa2Mbt4ppe8rKpRCxgTOS3qNAt0F0pCmUV0zfHoS7/Lo5i77P7g/3cnB2h5H1JNvX3rR+HMEmWy+ESitizLAFXGRYufj8pfcaUucmq5UvzQR6+lU/sfMV3Cj/rnV+Apt1ItfJL6g8cf8UQl/rnlBcejIqNBbY1/Q1193umPKhaoXplk+dzrtwN1xGv9lNBpoIqaDl5VmiODA++drEfTh1uwy6rAoPlz7ERtzyVKVp+miPaJpl0PnLZomqKS01siTPiX7kQBcmV5dTFBcSBjDAK6Kum3F2SdYbgrrH7JwEbM+YRfjSY8We2Ub2/I1JURUUFpvDG4PfBdGaGlxK2PYH/Rnaqk96t38vambx1AdmA0o37CScOYOL5xlZ09bFuazObs9cP7xeKP4oBX1wV3pggLLSX0DXIlYild+3k3kY7Ziw4PTqAViT+kgam7LsD5A4KfQUhhkeT+D3S8W8G0xY+XxN4cCyjlWP6lPARHbOqSUoO+2TcrDHJ/T64O0SIhrWNy2+zNIeYbjvd9PXMXH4AFujvHalAiNB9IBUSAzBQc1RGHWds/3mash0AYD3mmVi8TvoNnOVZ7O4qwjN8FvbUmmFkyYi/cBkruJVFbslTEehOtrd6SMfLGZvnRVjMtkcE6o/68gHS7fJrP6V7gjzeTjxgCNBwloo8xgI5EjEhk7YM4hiwgsEqHcud9YisK9wrf/bQt9w/pukotPpzGSNhiFuWuGSrjNlWOCSy4AW3jfYiVPImfCqhWO8Pax9/vi8V5ICziHEaeDC7lhcYcxBxOOKjII/fPzUdNFgXNFv17k2yhWFY0lLpSJJamxzWO4y4nUgkIIOjuV+OFuAi3jOnT2bXXUti7er0CbBLIrdRJ0X8G1baYbzB1wScbKR4Wu7Uyv89/tARAxD4f1IHjIMRnS7wChu4DlwqYxQXQym4oibHZHDpOTQlncmLm/oCaLAqeeRrmK9l20Dxf1y0WlK1olUQm3xMnVBEAajWr5ZSfYQjlB5vAYn2BbLVtd34alVyey3aKo1clTvyGAewa30FkQdIF5qGrLX4cqmKbiPcEXKpV0Pt/f/yr4y3L/G2EJ36OFnye7uEINutKMVtRiDZf68JdhHWQXGXK2MFwkHHGwu5bBr+23eLVZ4ujVZAclkfoPUA+BRhQohrCyA2td5qkNGZ1js62Q2rIhrf7fTWLkbEAkNNZpfpapVWNbLCw3CeNm38+lICH71oW4v6bmiaV+fgQSlZc5ltXTYjdOo1ZwJCkJI0liuZQ3Y3OdYY4H7KqyPOoG0czav2TNDaamX4sxPbguSU4v4Agtn5KW5cTFjrVr+Yjxyf35uCtNltnaYBN5S/GMxtyxMbkxANtaGu8nZj4BZDUn+Ymxta8BjM5KzingSOkZAOPgQ32H/mIwvDUJKqnGA8ktUxQ2zRHSx55nwvi0kLWPVDF/VQb6dC6Yt7S1rs7aOx228RADmgPX8h98XZM1ZpptkBp/TBtfQ8Zp/CdoHIL2D5m7B7DZYPZW887/2t8qxoHHgceBx4HHgceBx4HHgceBx4HHgceBx4H/LeDHXUROMznHdwPav73gRfuIEWRrnWeEvEo9D4/UK3cVvDzldv8Ddqj+nsY0wBGSr/huaDoS6Nuer7oRPM05MiI98v96+g7h/b2TNiJ4wf/WsXFoCs54zdXZEvnvQg59gsXYfv+syc1q4mg1lKHUbKHuUOygXYy23T7qAcRSqRBZJI63LXN2urSo9liVuvMYL8IozO7JrEnt4qV1E7uFuYpAMicMj+PkUY0imVBg0RFMR4cPNFcqwSJ2k1nnHGlHzsh36/yH0I/BrUt7CbrgjeTjksZwNtvmx87BD/gAvfYS7vfA/RgkkK1TX6lo0gosq3UNl+UkIc15zsq0plbosFuya/N61OF82xCJ0SEPOcH0yV3gkDOMLYDgcZpEUcrrGU7bCOUt3W3QOuzaoOY0vr1aWFtuw+3xZHf0aDpr6boRWU6URGdY4grSOD0PQKeGSnQzGpRmbSRRbGqJeOshebShJ9Y6y9+CfiINxXZ/Kc1FKcEaeihyBpLM7cmSX5+UqNNfJljbCNQO9XZegUx8cLfRxHGYjgAyLrhYKaSxXCGFtZRhKs3YVzDNCuXNoPch6X2/9y3QIHEiGpgFpkGONQm3xHKRRGLZXOlY5w8GpHALCal8h5ER0ivgK3aEjASeU9I4/ekjZNhrCyDkitrc/o8kOE5itI6ysZPmv5C+qNRUuhWWrtJNtTnKlqufiUwlz0DhRG0JmcfP8tIv+LuApMZSJBUStA/beTyjVsD/li3Usa/54vGEH8W33hXGQntc1oKGXSwkmAU5Wigf/CPhBppz9kkGzpDRvy/ghN7xq4A9Q5gPDQ9mQak+DhzwJZXyYVlAZgkxyBQMB9X3lMlf6gYuSSJDezdlciTuwnMqSJ9EvXeHkmuOE3/FoyTiV5SJAgH8Mijvkr25sHDESA59u00Cxr0V4M4qdPAKAO5boIPJqyPgCn3pWEtz6JDjOxowF1/siGiSF83YbmqUZP0q7AeUAZVi/LBTi6lQ6DuVuCOJJaqA0kpLQr4xsH8HzTEFbJlUNO2aCvZ/kEQizKlpnaQ1yjNda83NXmCLeRUGtvkqk2xJ4ktV+p42204HO2EkoD23SQM2FaieQu4wfKUmY2pnMjrGEPK16uIEBC8BOvtWqY3mc7dSnAi3xSkl6EoxBv1yJHWh8CzvPovr5YPf2qntkYRgo7U4FNBekzt4VoVlRobqYVHu5MrkCnyv3a9SPBlxf0+iPiivOprdFN0zsKQN1xcXqslBAf5fJEzdTPJSnh8p7/kgn2ncalGl2kKqjbe/6b9fby1zg8zQ2ZlJplCgRKkHJe/9YqS7QI2QIL/LQP0nHNwd4mD1EF4D9RUxjMwmh+GYdFBgPIgepF1LHKUQVuGTd74xonNNPsxpKQJROgDCEW4PGbwUw26GiVyimfdP+U2MrSpNo27JvstNXO1MwXqWW4DfCX0ESjRpyLiW0WI+/W1LgaOdPANLJykN211cyGRAiA5wLdr/BWsGBPLWE3rn90qHT2P9jaWGODfExh7HXAtmrZWRU8bu758F2A1au0ZTxcbRwXpbec9TJCOqt+GzUYLtO4GN0c3YaCcbYo/AMb3kmVjeZsLi+EofxvlG6Y5CgnqNfc0nsPhtB7t5Fctvmj/Uthj3FF7W2Mg5SmEmNS4Mlew87PKEzW2rny5SlyrS97h4gFkSRVPAu61qUNx1kGYVxNa6WbBr+dKAL070Jx+b/jdkDA2b7zApptzjOiyyoEOlVUQs3xCqDcmJ52M19VT5Jt09ON3CPdgeTo62n2VM1UU47qotdoOQseRGNDe0ajRYvJlm4icfdYKj4VNIhQNyYnp650AyCmnoGCSZQUlACU1pt0imPYX73+Xibp50DDhOJFjZJSQvHIDbPBp/gYcI8gXY/K57t8/7eCH2FRZq90faTOrISnYSrMGpQYsNYLldvRbDYUN++VEJ6bFcz/DU0C2wcD/zh/6o1g2VPAfyKCJS/Rzy1tKfBpeviGZPR1xto2rqOYscg5nrO8UXYad/qxSu1JFvoIB9B6qwgLjeUyn5MAUpg4oWlLbVT9i+10jgKuyn5ZthaIHtdjWkV4n/PirFXcKX70gHC2B3CKync3chEP4Pzxpli+5WspNhjr5tjAMq8J/wMjolloYttquSgY8UWD+hi+8h4hvR3Gmj+eWZUsSNfc70s286+uYoDKdGkc6ZM2SnYgCxM2irsMWeYEtrrGD46BGSxnCXK9B9ADVS4jOB+22VUnGUoXZZqxzscoPAisbE0QiXLk7lN5svbhqNqfrKMoj8w6hr/qmSJjI307xh8q4XzMEpLLeDqPe2f065mYqvz5PLexssR3CmI8f5ppuk3mZVTO2yK0Uz3sjtHAAr8h62uHO9Ykhur9HOeA/y+1YlWRyel7Vadw+BSLhBalbO7Oc0u543B5dUWrw3WYMqRi34LVCKqW8Ci5eHT853oz85UJ7rsCgYe47Da2d5LuFqBOxMkNBYoDVFNtMWCbrn5F4RDG7PaepnHx0NtL1Kwn3UoikFxgC6QECrGA0L069MXIK9S/3tXzSvbg30ojsMDKG390KynBehE+zjVGKBUsfpMMNZpIS0zNRr4JfzP302H+wwzfPpGE4DB8Dnnm3fblL4TWYac6yoGG7t6EhN4OXaRQ5r5oJOcR0cNJFKGZ7mMhts+aVUMHL2CLq8Ym3+sdE12nl6uwlN7ZvWvR07/B37BDVnernFeSZ6+Gk/BnaXO7yKnly6ovXJYv86OBWFrKhns2Nr4PQUpL78efIPVJdMbL2kauhMnohIJ0fgdL9rZAbrwC1DFM3F6T1f+k0otRabXwwl+Qq++5zKZup4T76JoG6H5zzqw9V8Pt1yvHfkXA9g6wCOIrkJtM5JQUFVWEL7GTPVBdw4eS00b2bAKheQA3q3uUc1c06NztSBAXtbS5nRpMLK58l9Qmw+5hmV2fQssTmWQaIEd2D2Kp3RyaHvjhsmEmuP4+8CWySnzDq/ZnNnbW+zoVnbvHMLz9CbR9h7cVZtfO/DCMdIRLbQdFxoOi0np1b4N1yJ05n2+MBx5e7IbTHSXctnTlyD8TjV6Hg2x7g+Y0O87LNrbWdalXMGHKbelzr41ox7O6pGA3xHniW+dxNWH+cJvEcfyKYPnIvyjUZWJdGaCJbLhI9I4s7YxF0Z9apnmp+l5K+kopn9pUmroafGWP92s3Tj5lGZn69275VPd4vKtDxb7J7VF4WJ51Rk57p6Ds5pvW1P4TVj3TZqcHhn29IXQmK+HhXJe9UL1s7MlQUJ7LoDDAfzee91QM5P1O6ni7F+0YSsGQowiXax0S5wEwwq725+QRF/iCTyYMOBcJg9EbEvrEB7MNJ2bPBSNPuKc1GiWgWW30aX21XWI8c6g05Yfy/HHkVWQsPmIWj6fJDTnYC/tUf9UldIl9Q58GDHMonsx2e1SZjdszaXDyta2rfE8Y8ceH08a/RqCguWKN7AjtwKm4/cqiafeioX2uRNbrRHYf0HF8XKcdYWHP/RquPHbb1aG94EwzLpC7fytRQWbDPVGy6nb8+upaWZBuoLC7TcyNC7m7rPNWrXtNaeza2mncyDqyO7SOPe3njPeg2wXtPcJNEzQpZEKxvIHBVtAs6DMD+roCW4dyBHMPmmeALi6ilvJfpY+55FeV2yx0yjpDqD7ca0OzlKGbzRjxXycHyoiOQnzu+zaRmO62nPkeAyKEGJ/spf/YOpWnapNOekj3bAnXEsUwP5eqtIg65JHOEkVoCvwBGG6cHQE9zctLmypvCyYh9SIAauxuv2espuDDSX0EJ8nmL0s4DitolumLo8dbwidzgi3b9NrUzrpDl3FMf/5cZC1QDYnzD7Rz9B8l+YxZTTR84AR199g2S5HkHfJJjh3DKc3p7NSzMocvSjm4+u7aSCcBHzkRhnJ+eEOZGfHjqZ9D0YNvLLNPRgDUGI730LfvqjR9OqwWm4VK7FgazEnxna9jXSOdSGNeGra1Zt++p/AFBLAwQUAAIACAAbRdRIY1AdNksAAABqAAAAGwAAAHVuaXZlcnNhbC91bml2ZXJzYWwucG5nLnhtbLOxr8jNUShLLSrOzM+zVTLUM1Cyt+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KSO_WM_SLIDE_TYPE" val="title"/>
  <p:tag name="KSO_WM_TEMPLATE_INDEX" val="2979"/>
  <p:tag name="KSO_WM_SLIDE_THEME_ID" val="20235208"/>
  <p:tag name="KSO_WM_SLIDE_INDEX" val="1"/>
  <p:tag name="KSO_WM_BEAUTIFY_FLAG" val="#wm#"/>
  <p:tag name="KSO_WM_TEMPLATE_CATEGORY" val="custom"/>
  <p:tag name="KSO_WM_TEMPLATE_SUBCATEGORY" val="29"/>
  <p:tag name="KSO_WM_TAG_VERSION" val="3.0"/>
  <p:tag name="KSO_WM_TEMPLATE_COLOR_TYPE" val="0"/>
  <p:tag name="KSO_WM_SLIDE_SUBTYPE" val="pureTxt"/>
  <p:tag name="KSO_WM_TEMPLATE_THUMBS_INDEX" val="1、5"/>
  <p:tag name="KSO_WM_SLIDE_ID" val="custom2979_1"/>
  <p:tag name="KSO_WM_SLIDE_LAYOUT" val="a_f"/>
  <p:tag name="KSO_WM_SLIDE_LAYOUT_CNT" val="1_1"/>
</p:tagLst>
</file>

<file path=ppt/tags/tag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UNIT_SUBTYPE" val=""/>
  <p:tag name="KSO_WM_UNIT_PRESET_TEXT" val="添加文档标题"/>
  <p:tag name="KSO_WM_UNIT_ID" val="custom2979_1*a*1"/>
  <p:tag name="KSO_WM_BEAUTIFY_FLAG" val="#wm#"/>
  <p:tag name="KSO_WM_TAG_VERSION" val="3.0"/>
  <p:tag name="KSO_WM_UNIT_LAYERLEVEL" val="1"/>
  <p:tag name="KSO_WM_TEMPLATE_INDEX" val="2979"/>
  <p:tag name="KSO_WM_TEMPLATE_CATEGORY" val="custom"/>
</p:tagLst>
</file>

<file path=ppt/theme/theme1.xml><?xml version="1.0" encoding="utf-8"?>
<a:theme xmlns:a="http://schemas.openxmlformats.org/drawingml/2006/main" name="第一PPT，www.1ppt.com">
  <a:themeElements>
    <a:clrScheme name="自定义 7">
      <a:dk1>
        <a:sysClr val="windowText" lastClr="000000"/>
      </a:dk1>
      <a:lt1>
        <a:sysClr val="window" lastClr="FFFFFF"/>
      </a:lt1>
      <a:dk2>
        <a:srgbClr val="44546A"/>
      </a:dk2>
      <a:lt2>
        <a:srgbClr val="E7E6E6"/>
      </a:lt2>
      <a:accent1>
        <a:srgbClr val="223262"/>
      </a:accent1>
      <a:accent2>
        <a:srgbClr val="223262"/>
      </a:accent2>
      <a:accent3>
        <a:srgbClr val="223262"/>
      </a:accent3>
      <a:accent4>
        <a:srgbClr val="223262"/>
      </a:accent4>
      <a:accent5>
        <a:srgbClr val="223262"/>
      </a:accent5>
      <a:accent6>
        <a:srgbClr val="223262"/>
      </a:accent6>
      <a:hlink>
        <a:srgbClr val="0563C1"/>
      </a:hlink>
      <a:folHlink>
        <a:srgbClr val="954F72"/>
      </a:folHlink>
    </a:clrScheme>
    <a:fontScheme name="ij1r3wq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1">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800D698-B951-4FF5-BCE9-EF490950008C}">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Owner xmlns="da2e9d9d-ba3b-48da-b7ab-4b9afd94c548">
      <UserInfo>
        <DisplayName/>
        <AccountId xsi:nil="true"/>
        <AccountType/>
      </UserInfo>
    </Owner>
    <MediaServiceTranscript xmlns="da2e9d9d-ba3b-48da-b7ab-4b9afd94c548" xsi:nil="true"/>
    <_ip_UnifiedCompliancePolicyProperties xmlns="http://schemas.microsoft.com/sharepoint/v3" xsi:nil="true"/>
    <MediaServiceKeyPoints xmlns="da2e9d9d-ba3b-48da-b7ab-4b9afd94c54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0CB61B0CDBF94FB37422DCF07B5205" ma:contentTypeVersion="18" ma:contentTypeDescription="Create a new document." ma:contentTypeScope="" ma:versionID="6df8cbef57ead26ea04a19167ef8f25f">
  <xsd:schema xmlns:xsd="http://www.w3.org/2001/XMLSchema" xmlns:xs="http://www.w3.org/2001/XMLSchema" xmlns:p="http://schemas.microsoft.com/office/2006/metadata/properties" xmlns:ns1="http://schemas.microsoft.com/sharepoint/v3" xmlns:ns2="da2e9d9d-ba3b-48da-b7ab-4b9afd94c548" xmlns:ns3="23e8657e-0d08-4351-9406-24da77de205c" targetNamespace="http://schemas.microsoft.com/office/2006/metadata/properties" ma:root="true" ma:fieldsID="fba44abb79ee397827ba80187c162b66" ns1:_="" ns2:_="" ns3:_="">
    <xsd:import namespace="http://schemas.microsoft.com/sharepoint/v3"/>
    <xsd:import namespace="da2e9d9d-ba3b-48da-b7ab-4b9afd94c548"/>
    <xsd:import namespace="23e8657e-0d08-4351-9406-24da77de205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element ref="ns2: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2e9d9d-ba3b-48da-b7ab-4b9afd94c5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Transcript" ma:index="21" nillable="true" ma:displayName="MediaServiceTranscript" ma:hidden="true" ma:internalName="MediaServiceTranscript" ma:readOnly="false">
      <xsd:simpleType>
        <xsd:restriction base="dms:Note"/>
      </xsd:simpleType>
    </xsd:element>
    <xsd:element name="MediaLengthInSeconds" ma:index="24" nillable="true" ma:displayName="Length (seconds)" ma:internalName="MediaLengthInSeconds" ma:readOnly="true">
      <xsd:simpleType>
        <xsd:restriction base="dms:Unknown"/>
      </xsd:simpleType>
    </xsd:element>
    <xsd:element name="Owner" ma:index="25"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e8657e-0d08-4351-9406-24da77de205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ED31ED-54CB-423C-B2C7-3811577F530F}">
  <ds:schemaRefs>
    <ds:schemaRef ds:uri="23e8657e-0d08-4351-9406-24da77de205c"/>
    <ds:schemaRef ds:uri="da2e9d9d-ba3b-48da-b7ab-4b9afd94c5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75C0DDD-2C7C-43EC-9DF2-D07FCD1C1B6F}">
  <ds:schemaRefs>
    <ds:schemaRef ds:uri="http://schemas.microsoft.com/sharepoint/v3/contenttype/forms"/>
  </ds:schemaRefs>
</ds:datastoreItem>
</file>

<file path=customXml/itemProps3.xml><?xml version="1.0" encoding="utf-8"?>
<ds:datastoreItem xmlns:ds="http://schemas.openxmlformats.org/officeDocument/2006/customXml" ds:itemID="{9CF2B5A0-80C3-4C59-B4A3-362B4AB37BF8}">
  <ds:schemaRefs>
    <ds:schemaRef ds:uri="23e8657e-0d08-4351-9406-24da77de205c"/>
    <ds:schemaRef ds:uri="da2e9d9d-ba3b-48da-b7ab-4b9afd94c5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2085</Words>
  <Application>Microsoft Office PowerPoint</Application>
  <PresentationFormat>宽屏</PresentationFormat>
  <Paragraphs>149</Paragraphs>
  <Slides>12</Slides>
  <Notes>9</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12</vt:i4>
      </vt:variant>
    </vt:vector>
  </HeadingPairs>
  <TitlesOfParts>
    <vt:vector size="23" baseType="lpstr">
      <vt:lpstr>Google Sans</vt:lpstr>
      <vt:lpstr>Inter</vt:lpstr>
      <vt:lpstr>Lucida Grande</vt:lpstr>
      <vt:lpstr>Aptos</vt:lpstr>
      <vt:lpstr>Aptos Narrow</vt:lpstr>
      <vt:lpstr>Arial</vt:lpstr>
      <vt:lpstr>Calibri</vt:lpstr>
      <vt:lpstr>Roboto</vt:lpstr>
      <vt:lpstr>Segoe UI</vt:lpstr>
      <vt:lpstr>第一PPT，www.1ppt.com</vt:lpstr>
      <vt:lpstr>1_Office Theme</vt:lpstr>
      <vt:lpstr>Prompt Engineering 课程（一）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蓝色微立体工作总结</dc:title>
  <dc:creator>v-bixi@microsoft.com</dc:creator>
  <cp:keywords>www.1ppt.com</cp:keywords>
  <dc:description>www.1ppt.com</dc:description>
  <cp:lastModifiedBy>Thomas Tian (CSI INTERFUSION INC)</cp:lastModifiedBy>
  <cp:revision>6</cp:revision>
  <dcterms:created xsi:type="dcterms:W3CDTF">2015-07-20T08:12:29Z</dcterms:created>
  <dcterms:modified xsi:type="dcterms:W3CDTF">2025-06-03T08:51:24Z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0x0101008D0CB61B0CDBF94FB37422DCF07B5205</vt:lpwstr>
  </property>
</Properties>
</file>